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79" r:id="rId3"/>
    <p:sldMasterId id="2147483680" r:id="rId4"/>
    <p:sldMasterId id="214748368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3" Type="http://schemas.openxmlformats.org/officeDocument/2006/relationships/slide" Target="slides/slide17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a8f1f087c1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3a8f1f087c1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ab918142de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3ab918142de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a8f1f087c1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g3a8f1f087c1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a9027f031a_0_4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g3a9027f031a_0_4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a8f1f087c1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g3a8f1f087c1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a9027f031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g3a9027f031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911257ad90_0_140:notes"/>
          <p:cNvSpPr txBox="1"/>
          <p:nvPr>
            <p:ph idx="1" type="body"/>
          </p:nvPr>
        </p:nvSpPr>
        <p:spPr>
          <a:xfrm>
            <a:off x="627483" y="4085288"/>
            <a:ext cx="5019900" cy="38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86650" lIns="86650" spcFirstLastPara="1" rIns="86650" wrap="square" tIns="86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4" name="Google Shape;444;g3911257ad90_0_140:notes"/>
          <p:cNvSpPr/>
          <p:nvPr>
            <p:ph idx="2" type="sldImg"/>
          </p:nvPr>
        </p:nvSpPr>
        <p:spPr>
          <a:xfrm>
            <a:off x="42910" y="645343"/>
            <a:ext cx="6189900" cy="3222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19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ab918142de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3ab918142de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a8f1f087c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g3a8f1f087c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a8f1f087c1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g3a8f1f087c1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a8f1f087c1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g3a8f1f087c1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a8f1f087c1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3a8f1f087c1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jpg"/><Relationship Id="rId3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7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8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 et contenu">
  <p:cSld name="1_Titre et contenu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68826" l="-56" r="57" t="10537"/>
          <a:stretch/>
        </p:blipFill>
        <p:spPr>
          <a:xfrm>
            <a:off x="-5863" y="-24636"/>
            <a:ext cx="12197863" cy="137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69490"/>
          <a:stretch/>
        </p:blipFill>
        <p:spPr>
          <a:xfrm>
            <a:off x="3078947" y="2615983"/>
            <a:ext cx="5741142" cy="1820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2"/>
          <p:cNvGrpSpPr/>
          <p:nvPr/>
        </p:nvGrpSpPr>
        <p:grpSpPr>
          <a:xfrm>
            <a:off x="764521" y="1441503"/>
            <a:ext cx="10862542" cy="5260180"/>
            <a:chOff x="2759986" y="150585"/>
            <a:chExt cx="8718755" cy="4348478"/>
          </a:xfrm>
        </p:grpSpPr>
        <p:pic>
          <p:nvPicPr>
            <p:cNvPr descr="Une image contenant obscurité, léger, silhouette, nuit&#10;&#10;Description générée automatiquement" id="19" name="Google Shape;19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59986" y="150585"/>
              <a:ext cx="8718755" cy="4348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p2"/>
            <p:cNvSpPr/>
            <p:nvPr/>
          </p:nvSpPr>
          <p:spPr>
            <a:xfrm>
              <a:off x="5857466" y="99766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85552" y="756685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41694" y="845670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921623" y="1383553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68376" y="2006831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304116" y="3079672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91235" y="148294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71205" y="1083826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85553" y="159914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031182" y="3902154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11905" y="3472329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017176" y="1876605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442564" y="260939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306164" y="2468951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458564" y="337550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107011" y="2563679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942658" y="153273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063247" y="1813874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9478612" y="118335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0778495" y="116049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0153953" y="3423610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533459" y="382284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683741" y="891389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000020" y="172970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746020" y="180833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870467" y="544314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89363" y="532361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54706" y="1483957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547344" y="2865705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21952" y="137574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243455" y="378426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389362" y="290435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108234" y="3576480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913999" y="1899464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245694" y="1398607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638022" y="1873025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89904" y="159914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819759" y="223123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07737" y="225000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58493" y="3103239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524484" y="3653597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204743" y="349518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717849" y="366327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33196" y="2212734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433196" y="2456925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5" name="Google Shape;65;p2"/>
          <p:cNvCxnSpPr/>
          <p:nvPr/>
        </p:nvCxnSpPr>
        <p:spPr>
          <a:xfrm>
            <a:off x="-5863" y="1352994"/>
            <a:ext cx="12197863" cy="0"/>
          </a:xfrm>
          <a:prstGeom prst="straightConnector1">
            <a:avLst/>
          </a:prstGeom>
          <a:noFill/>
          <a:ln cap="flat" cmpd="sng" w="19050">
            <a:solidFill>
              <a:srgbClr val="E2C46B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" name="Google Shape;66;p2"/>
          <p:cNvSpPr txBox="1"/>
          <p:nvPr>
            <p:ph type="ctrTitle"/>
          </p:nvPr>
        </p:nvSpPr>
        <p:spPr>
          <a:xfrm>
            <a:off x="4680576" y="84188"/>
            <a:ext cx="7511424" cy="854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7" name="Google Shape;67;p2"/>
          <p:cNvGrpSpPr/>
          <p:nvPr/>
        </p:nvGrpSpPr>
        <p:grpSpPr>
          <a:xfrm>
            <a:off x="624744" y="6319929"/>
            <a:ext cx="1252546" cy="600634"/>
            <a:chOff x="10836450" y="0"/>
            <a:chExt cx="1252546" cy="600634"/>
          </a:xfrm>
        </p:grpSpPr>
        <p:pic>
          <p:nvPicPr>
            <p:cNvPr id="68" name="Google Shape;68;p2"/>
            <p:cNvPicPr preferRelativeResize="0"/>
            <p:nvPr/>
          </p:nvPicPr>
          <p:blipFill rotWithShape="1">
            <a:blip r:embed="rId5">
              <a:alphaModFix/>
            </a:blip>
            <a:srcRect b="0" l="0" r="51839" t="0"/>
            <a:stretch/>
          </p:blipFill>
          <p:spPr>
            <a:xfrm>
              <a:off x="10913001" y="0"/>
              <a:ext cx="1175995" cy="600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Google Shape;69;p2"/>
            <p:cNvSpPr txBox="1"/>
            <p:nvPr/>
          </p:nvSpPr>
          <p:spPr>
            <a:xfrm>
              <a:off x="10836450" y="60462"/>
              <a:ext cx="839844" cy="21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s-ES" sz="800" u="none" cap="none" strike="noStrike">
                  <a:solidFill>
                    <a:srgbClr val="294F53"/>
                  </a:solidFill>
                  <a:latin typeface="Calibri"/>
                  <a:ea typeface="Calibri"/>
                  <a:cs typeface="Calibri"/>
                  <a:sym typeface="Calibri"/>
                </a:rPr>
                <a:t>Supported by</a:t>
              </a:r>
              <a:endParaRPr b="0" i="0" sz="800" u="none" cap="none" strike="noStrike">
                <a:solidFill>
                  <a:srgbClr val="294F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02" y="6266651"/>
            <a:ext cx="530387" cy="55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"/>
          <p:cNvPicPr preferRelativeResize="0"/>
          <p:nvPr/>
        </p:nvPicPr>
        <p:blipFill rotWithShape="1">
          <a:blip r:embed="rId6">
            <a:alphaModFix/>
          </a:blip>
          <a:srcRect b="16064" l="34469" r="31253" t="11345"/>
          <a:stretch/>
        </p:blipFill>
        <p:spPr>
          <a:xfrm>
            <a:off x="2038875" y="6465325"/>
            <a:ext cx="939424" cy="38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4" name="Google Shape;124;p1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5" name="Google Shape;12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2" name="Google Shape;13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 1">
  <p:cSld name="Titre et contenu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5"/>
          <p:cNvGrpSpPr/>
          <p:nvPr/>
        </p:nvGrpSpPr>
        <p:grpSpPr>
          <a:xfrm>
            <a:off x="764570" y="1441509"/>
            <a:ext cx="10862698" cy="5260353"/>
            <a:chOff x="2759986" y="150585"/>
            <a:chExt cx="8718756" cy="4348478"/>
          </a:xfrm>
        </p:grpSpPr>
        <p:pic>
          <p:nvPicPr>
            <p:cNvPr descr="Une image contenant obscurité, léger, silhouette, nuit&#10;&#10;Description générée automatiquement" id="149" name="Google Shape;149;p1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759986" y="150585"/>
              <a:ext cx="8718756" cy="4348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15"/>
            <p:cNvSpPr/>
            <p:nvPr/>
          </p:nvSpPr>
          <p:spPr>
            <a:xfrm>
              <a:off x="5857466" y="997666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4685552" y="756685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4141694" y="845670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4921623" y="1383553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3968376" y="2006831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5304116" y="3079672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3991235" y="1482947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3071205" y="1083826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4685553" y="1599147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5031182" y="3902154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5611905" y="3472329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5017176" y="1876605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6442564" y="2609398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7306164" y="2468951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7458564" y="3375508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8107011" y="2563679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7942658" y="1532738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9063247" y="1813874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9478612" y="1183357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10778495" y="1160497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10153953" y="3423610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10533459" y="3822848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8683741" y="891389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7000020" y="1729708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6746020" y="1808337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5870467" y="544314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5389363" y="532361"/>
              <a:ext cx="45600" cy="45600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5154706" y="1483957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7547344" y="2865705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3821952" y="1375748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5243455" y="3784266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5389362" y="2904358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10108234" y="3576480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9913999" y="1899464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10245694" y="1398607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8638022" y="1873025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6889904" y="1599146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6819759" y="2231238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7307737" y="2250008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7458493" y="3103239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7524484" y="3653597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7204743" y="3495188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9717849" y="3663276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4433196" y="2212734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4433196" y="2456925"/>
              <a:ext cx="45600" cy="45600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15"/>
          <p:cNvSpPr/>
          <p:nvPr/>
        </p:nvSpPr>
        <p:spPr>
          <a:xfrm>
            <a:off x="0" y="1386543"/>
            <a:ext cx="12192000" cy="48537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5"/>
          <p:cNvPicPr preferRelativeResize="0"/>
          <p:nvPr/>
        </p:nvPicPr>
        <p:blipFill rotWithShape="1">
          <a:blip r:embed="rId3">
            <a:alphaModFix/>
          </a:blip>
          <a:srcRect b="68825" l="-60" r="59" t="10537"/>
          <a:stretch/>
        </p:blipFill>
        <p:spPr>
          <a:xfrm>
            <a:off x="0" y="-5639"/>
            <a:ext cx="12197867" cy="137335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5"/>
          <p:cNvSpPr txBox="1"/>
          <p:nvPr>
            <p:ph type="title"/>
          </p:nvPr>
        </p:nvSpPr>
        <p:spPr>
          <a:xfrm>
            <a:off x="4536141" y="18501"/>
            <a:ext cx="7128300" cy="1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/>
        </p:txBody>
      </p:sp>
      <p:sp>
        <p:nvSpPr>
          <p:cNvPr id="198" name="Google Shape;198;p15"/>
          <p:cNvSpPr txBox="1"/>
          <p:nvPr>
            <p:ph idx="1" type="body"/>
          </p:nvPr>
        </p:nvSpPr>
        <p:spPr>
          <a:xfrm>
            <a:off x="268941" y="1547908"/>
            <a:ext cx="116841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D464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D464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99" name="Google Shape;199;p15"/>
          <p:cNvCxnSpPr/>
          <p:nvPr/>
        </p:nvCxnSpPr>
        <p:spPr>
          <a:xfrm>
            <a:off x="0" y="1386543"/>
            <a:ext cx="12192000" cy="0"/>
          </a:xfrm>
          <a:prstGeom prst="straightConnector1">
            <a:avLst/>
          </a:prstGeom>
          <a:noFill/>
          <a:ln cap="flat" cmpd="sng" w="38100">
            <a:solidFill>
              <a:srgbClr val="F8B81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0" name="Google Shape;200;p15"/>
          <p:cNvCxnSpPr/>
          <p:nvPr/>
        </p:nvCxnSpPr>
        <p:spPr>
          <a:xfrm>
            <a:off x="0" y="6176963"/>
            <a:ext cx="12192000" cy="0"/>
          </a:xfrm>
          <a:prstGeom prst="straightConnector1">
            <a:avLst/>
          </a:prstGeom>
          <a:noFill/>
          <a:ln cap="flat" cmpd="sng" w="38100">
            <a:solidFill>
              <a:srgbClr val="648D7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1" name="Google Shape;201;p15"/>
          <p:cNvSpPr/>
          <p:nvPr/>
        </p:nvSpPr>
        <p:spPr>
          <a:xfrm>
            <a:off x="2978290" y="6211242"/>
            <a:ext cx="1486500" cy="5511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5"/>
          <p:cNvSpPr txBox="1"/>
          <p:nvPr>
            <p:ph idx="12" type="sldNum"/>
          </p:nvPr>
        </p:nvSpPr>
        <p:spPr>
          <a:xfrm>
            <a:off x="9433199" y="6302950"/>
            <a:ext cx="27432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grpSp>
        <p:nvGrpSpPr>
          <p:cNvPr id="203" name="Google Shape;203;p15"/>
          <p:cNvGrpSpPr/>
          <p:nvPr/>
        </p:nvGrpSpPr>
        <p:grpSpPr>
          <a:xfrm>
            <a:off x="624744" y="6319929"/>
            <a:ext cx="1252546" cy="600634"/>
            <a:chOff x="10836450" y="0"/>
            <a:chExt cx="1252546" cy="600634"/>
          </a:xfrm>
        </p:grpSpPr>
        <p:pic>
          <p:nvPicPr>
            <p:cNvPr id="204" name="Google Shape;204;p15"/>
            <p:cNvPicPr preferRelativeResize="0"/>
            <p:nvPr/>
          </p:nvPicPr>
          <p:blipFill rotWithShape="1">
            <a:blip r:embed="rId4">
              <a:alphaModFix/>
            </a:blip>
            <a:srcRect b="0" l="0" r="51839" t="0"/>
            <a:stretch/>
          </p:blipFill>
          <p:spPr>
            <a:xfrm>
              <a:off x="10913001" y="0"/>
              <a:ext cx="1175995" cy="600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5"/>
            <p:cNvSpPr txBox="1"/>
            <p:nvPr/>
          </p:nvSpPr>
          <p:spPr>
            <a:xfrm>
              <a:off x="10836450" y="60462"/>
              <a:ext cx="839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s-ES" sz="800" u="none" cap="none" strike="noStrike">
                  <a:solidFill>
                    <a:srgbClr val="294F53"/>
                  </a:solidFill>
                  <a:latin typeface="Calibri"/>
                  <a:ea typeface="Calibri"/>
                  <a:cs typeface="Calibri"/>
                  <a:sym typeface="Calibri"/>
                </a:rPr>
                <a:t>Supported by</a:t>
              </a:r>
              <a:endParaRPr b="0" i="0" sz="800" u="none" cap="none" strike="noStrike">
                <a:solidFill>
                  <a:srgbClr val="294F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6" name="Google Shape;20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02" y="6266651"/>
            <a:ext cx="530386" cy="55137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5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648D7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08" name="Google Shape;208;p15"/>
          <p:cNvPicPr preferRelativeResize="0"/>
          <p:nvPr/>
        </p:nvPicPr>
        <p:blipFill rotWithShape="1">
          <a:blip r:embed="rId6">
            <a:alphaModFix/>
          </a:blip>
          <a:srcRect b="16064" l="34469" r="31253" t="11345"/>
          <a:stretch/>
        </p:blipFill>
        <p:spPr>
          <a:xfrm>
            <a:off x="2038875" y="6338325"/>
            <a:ext cx="939424" cy="38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>
  <p:cSld name="Titre et contenu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17"/>
          <p:cNvGrpSpPr/>
          <p:nvPr/>
        </p:nvGrpSpPr>
        <p:grpSpPr>
          <a:xfrm>
            <a:off x="764521" y="1441503"/>
            <a:ext cx="10862542" cy="5260180"/>
            <a:chOff x="2759986" y="150585"/>
            <a:chExt cx="8718755" cy="4348478"/>
          </a:xfrm>
        </p:grpSpPr>
        <p:pic>
          <p:nvPicPr>
            <p:cNvPr descr="Une image contenant obscurité, léger, silhouette, nuit&#10;&#10;Description générée automatiquement" id="212" name="Google Shape;212;p1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759986" y="150585"/>
              <a:ext cx="8718755" cy="4348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17"/>
            <p:cNvSpPr/>
            <p:nvPr/>
          </p:nvSpPr>
          <p:spPr>
            <a:xfrm>
              <a:off x="5857466" y="99766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4685552" y="756685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4141694" y="845670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4921623" y="1383553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3968376" y="2006831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5304116" y="3079672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3991235" y="148294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3071205" y="1083826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4685553" y="159914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5031182" y="3902154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611905" y="3472329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5017176" y="1876605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6442564" y="260939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7306164" y="2468951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>
              <a:off x="7458564" y="337550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>
              <a:off x="8107011" y="2563679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7"/>
            <p:cNvSpPr/>
            <p:nvPr/>
          </p:nvSpPr>
          <p:spPr>
            <a:xfrm>
              <a:off x="7942658" y="153273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7"/>
            <p:cNvSpPr/>
            <p:nvPr/>
          </p:nvSpPr>
          <p:spPr>
            <a:xfrm>
              <a:off x="9063247" y="1813874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7"/>
            <p:cNvSpPr/>
            <p:nvPr/>
          </p:nvSpPr>
          <p:spPr>
            <a:xfrm>
              <a:off x="9478612" y="118335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7"/>
            <p:cNvSpPr/>
            <p:nvPr/>
          </p:nvSpPr>
          <p:spPr>
            <a:xfrm>
              <a:off x="10778495" y="116049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10153953" y="3423610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7"/>
            <p:cNvSpPr/>
            <p:nvPr/>
          </p:nvSpPr>
          <p:spPr>
            <a:xfrm>
              <a:off x="10533459" y="382284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7"/>
            <p:cNvSpPr/>
            <p:nvPr/>
          </p:nvSpPr>
          <p:spPr>
            <a:xfrm>
              <a:off x="8683741" y="891389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7000020" y="172970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7"/>
            <p:cNvSpPr/>
            <p:nvPr/>
          </p:nvSpPr>
          <p:spPr>
            <a:xfrm>
              <a:off x="6746020" y="180833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>
              <a:off x="5870467" y="544314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7"/>
            <p:cNvSpPr/>
            <p:nvPr/>
          </p:nvSpPr>
          <p:spPr>
            <a:xfrm>
              <a:off x="5389363" y="532361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7"/>
            <p:cNvSpPr/>
            <p:nvPr/>
          </p:nvSpPr>
          <p:spPr>
            <a:xfrm>
              <a:off x="5154706" y="1483957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7"/>
            <p:cNvSpPr/>
            <p:nvPr/>
          </p:nvSpPr>
          <p:spPr>
            <a:xfrm>
              <a:off x="7547344" y="2865705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7"/>
            <p:cNvSpPr/>
            <p:nvPr/>
          </p:nvSpPr>
          <p:spPr>
            <a:xfrm>
              <a:off x="3821952" y="137574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5243455" y="378426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5389362" y="290435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10108234" y="3576480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9913999" y="1899464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0245694" y="1398607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8638022" y="1873025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6889904" y="159914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6819759" y="223123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7"/>
            <p:cNvSpPr/>
            <p:nvPr/>
          </p:nvSpPr>
          <p:spPr>
            <a:xfrm>
              <a:off x="7307737" y="225000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7"/>
            <p:cNvSpPr/>
            <p:nvPr/>
          </p:nvSpPr>
          <p:spPr>
            <a:xfrm>
              <a:off x="7458493" y="3103239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7"/>
            <p:cNvSpPr/>
            <p:nvPr/>
          </p:nvSpPr>
          <p:spPr>
            <a:xfrm>
              <a:off x="7524484" y="3653597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7"/>
            <p:cNvSpPr/>
            <p:nvPr/>
          </p:nvSpPr>
          <p:spPr>
            <a:xfrm>
              <a:off x="7204743" y="349518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7"/>
            <p:cNvSpPr/>
            <p:nvPr/>
          </p:nvSpPr>
          <p:spPr>
            <a:xfrm>
              <a:off x="9717849" y="366327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7"/>
            <p:cNvSpPr/>
            <p:nvPr/>
          </p:nvSpPr>
          <p:spPr>
            <a:xfrm>
              <a:off x="4433196" y="2212734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7"/>
            <p:cNvSpPr/>
            <p:nvPr/>
          </p:nvSpPr>
          <p:spPr>
            <a:xfrm>
              <a:off x="4433196" y="2456925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8" name="Google Shape;258;p17"/>
          <p:cNvSpPr/>
          <p:nvPr/>
        </p:nvSpPr>
        <p:spPr>
          <a:xfrm>
            <a:off x="0" y="1386543"/>
            <a:ext cx="12192000" cy="4853465"/>
          </a:xfrm>
          <a:prstGeom prst="rect">
            <a:avLst/>
          </a:prstGeom>
          <a:solidFill>
            <a:schemeClr val="lt1">
              <a:alpha val="7686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17"/>
          <p:cNvPicPr preferRelativeResize="0"/>
          <p:nvPr/>
        </p:nvPicPr>
        <p:blipFill rotWithShape="1">
          <a:blip r:embed="rId3">
            <a:alphaModFix/>
          </a:blip>
          <a:srcRect b="68826" l="-56" r="57" t="10537"/>
          <a:stretch/>
        </p:blipFill>
        <p:spPr>
          <a:xfrm>
            <a:off x="0" y="-5639"/>
            <a:ext cx="12197863" cy="1373352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7"/>
          <p:cNvSpPr txBox="1"/>
          <p:nvPr>
            <p:ph type="title"/>
          </p:nvPr>
        </p:nvSpPr>
        <p:spPr>
          <a:xfrm>
            <a:off x="4536141" y="18501"/>
            <a:ext cx="7128430" cy="1152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1" name="Google Shape;261;p17"/>
          <p:cNvSpPr txBox="1"/>
          <p:nvPr>
            <p:ph idx="1" type="body"/>
          </p:nvPr>
        </p:nvSpPr>
        <p:spPr>
          <a:xfrm>
            <a:off x="268941" y="1547908"/>
            <a:ext cx="11684000" cy="4629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464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D464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262" name="Google Shape;262;p17"/>
          <p:cNvCxnSpPr/>
          <p:nvPr/>
        </p:nvCxnSpPr>
        <p:spPr>
          <a:xfrm>
            <a:off x="0" y="1386543"/>
            <a:ext cx="12192000" cy="0"/>
          </a:xfrm>
          <a:prstGeom prst="straightConnector1">
            <a:avLst/>
          </a:prstGeom>
          <a:noFill/>
          <a:ln cap="flat" cmpd="sng" w="38100">
            <a:solidFill>
              <a:srgbClr val="F8B81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7"/>
          <p:cNvCxnSpPr/>
          <p:nvPr/>
        </p:nvCxnSpPr>
        <p:spPr>
          <a:xfrm>
            <a:off x="0" y="6176963"/>
            <a:ext cx="12192000" cy="0"/>
          </a:xfrm>
          <a:prstGeom prst="straightConnector1">
            <a:avLst/>
          </a:prstGeom>
          <a:noFill/>
          <a:ln cap="flat" cmpd="sng" w="38100">
            <a:solidFill>
              <a:srgbClr val="648D7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4" name="Google Shape;264;p17"/>
          <p:cNvSpPr/>
          <p:nvPr/>
        </p:nvSpPr>
        <p:spPr>
          <a:xfrm>
            <a:off x="2978290" y="6211242"/>
            <a:ext cx="1486486" cy="551372"/>
          </a:xfrm>
          <a:prstGeom prst="rect">
            <a:avLst/>
          </a:prstGeom>
          <a:solidFill>
            <a:schemeClr val="lt1">
              <a:alpha val="7686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7"/>
          <p:cNvSpPr txBox="1"/>
          <p:nvPr>
            <p:ph idx="12" type="sldNum"/>
          </p:nvPr>
        </p:nvSpPr>
        <p:spPr>
          <a:xfrm>
            <a:off x="9433199" y="6302950"/>
            <a:ext cx="2743200" cy="5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grpSp>
        <p:nvGrpSpPr>
          <p:cNvPr id="266" name="Google Shape;266;p17"/>
          <p:cNvGrpSpPr/>
          <p:nvPr/>
        </p:nvGrpSpPr>
        <p:grpSpPr>
          <a:xfrm>
            <a:off x="624744" y="6319929"/>
            <a:ext cx="1252546" cy="600634"/>
            <a:chOff x="10836450" y="0"/>
            <a:chExt cx="1252546" cy="600634"/>
          </a:xfrm>
        </p:grpSpPr>
        <p:pic>
          <p:nvPicPr>
            <p:cNvPr id="267" name="Google Shape;267;p17"/>
            <p:cNvPicPr preferRelativeResize="0"/>
            <p:nvPr/>
          </p:nvPicPr>
          <p:blipFill rotWithShape="1">
            <a:blip r:embed="rId4">
              <a:alphaModFix/>
            </a:blip>
            <a:srcRect b="0" l="0" r="51839" t="0"/>
            <a:stretch/>
          </p:blipFill>
          <p:spPr>
            <a:xfrm>
              <a:off x="10913001" y="0"/>
              <a:ext cx="1175995" cy="600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17"/>
            <p:cNvSpPr txBox="1"/>
            <p:nvPr/>
          </p:nvSpPr>
          <p:spPr>
            <a:xfrm>
              <a:off x="10836450" y="60462"/>
              <a:ext cx="839844" cy="21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s-ES" sz="800" u="none" cap="none" strike="noStrike">
                  <a:solidFill>
                    <a:srgbClr val="294F53"/>
                  </a:solidFill>
                  <a:latin typeface="Calibri"/>
                  <a:ea typeface="Calibri"/>
                  <a:cs typeface="Calibri"/>
                  <a:sym typeface="Calibri"/>
                </a:rPr>
                <a:t>Supported by</a:t>
              </a:r>
              <a:endParaRPr b="0" i="0" sz="800" u="none" cap="none" strike="noStrike">
                <a:solidFill>
                  <a:srgbClr val="294F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9" name="Google Shape;26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02" y="6266651"/>
            <a:ext cx="530387" cy="55137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7"/>
          <p:cNvSpPr txBox="1"/>
          <p:nvPr>
            <p:ph idx="11" type="ftr"/>
          </p:nvPr>
        </p:nvSpPr>
        <p:spPr>
          <a:xfrm>
            <a:off x="4038602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648D7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71" name="Google Shape;271;p17"/>
          <p:cNvPicPr preferRelativeResize="0"/>
          <p:nvPr/>
        </p:nvPicPr>
        <p:blipFill rotWithShape="1">
          <a:blip r:embed="rId6">
            <a:alphaModFix/>
          </a:blip>
          <a:srcRect b="16064" l="34469" r="31253" t="11345"/>
          <a:stretch/>
        </p:blipFill>
        <p:spPr>
          <a:xfrm>
            <a:off x="2038875" y="6338325"/>
            <a:ext cx="939424" cy="38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4" name="Google Shape;274;p1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5" name="Google Shape;275;p1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 et contenu">
  <p:cSld name="1_Titre et contenu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9"/>
          <p:cNvGrpSpPr/>
          <p:nvPr/>
        </p:nvGrpSpPr>
        <p:grpSpPr>
          <a:xfrm>
            <a:off x="764521" y="1441503"/>
            <a:ext cx="10862542" cy="4715811"/>
            <a:chOff x="2759986" y="150585"/>
            <a:chExt cx="8718755" cy="4348478"/>
          </a:xfrm>
        </p:grpSpPr>
        <p:pic>
          <p:nvPicPr>
            <p:cNvPr descr="Une image contenant obscurité, léger, silhouette, nuit&#10;&#10;Description générée automatiquement" id="278" name="Google Shape;278;p1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759986" y="150585"/>
              <a:ext cx="8718755" cy="43484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9" name="Google Shape;279;p19"/>
            <p:cNvSpPr/>
            <p:nvPr/>
          </p:nvSpPr>
          <p:spPr>
            <a:xfrm>
              <a:off x="5857466" y="99766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4685552" y="756685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4141694" y="845670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4921623" y="1383553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3968376" y="2006831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5304116" y="3079672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3991235" y="148294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9"/>
            <p:cNvSpPr/>
            <p:nvPr/>
          </p:nvSpPr>
          <p:spPr>
            <a:xfrm>
              <a:off x="3071205" y="1083826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4685553" y="159914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5031182" y="3902154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5611905" y="3472329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5017176" y="1876605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6442564" y="260939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9"/>
            <p:cNvSpPr/>
            <p:nvPr/>
          </p:nvSpPr>
          <p:spPr>
            <a:xfrm>
              <a:off x="7306164" y="2468951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9"/>
            <p:cNvSpPr/>
            <p:nvPr/>
          </p:nvSpPr>
          <p:spPr>
            <a:xfrm>
              <a:off x="7458564" y="337550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9"/>
            <p:cNvSpPr/>
            <p:nvPr/>
          </p:nvSpPr>
          <p:spPr>
            <a:xfrm>
              <a:off x="8107011" y="2563679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9"/>
            <p:cNvSpPr/>
            <p:nvPr/>
          </p:nvSpPr>
          <p:spPr>
            <a:xfrm>
              <a:off x="7942658" y="153273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9"/>
            <p:cNvSpPr/>
            <p:nvPr/>
          </p:nvSpPr>
          <p:spPr>
            <a:xfrm>
              <a:off x="9063247" y="1813874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9"/>
            <p:cNvSpPr/>
            <p:nvPr/>
          </p:nvSpPr>
          <p:spPr>
            <a:xfrm>
              <a:off x="9478612" y="118335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9"/>
            <p:cNvSpPr/>
            <p:nvPr/>
          </p:nvSpPr>
          <p:spPr>
            <a:xfrm>
              <a:off x="10778495" y="116049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10153953" y="3423610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10533459" y="382284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8683741" y="891389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7000020" y="1729708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9"/>
            <p:cNvSpPr/>
            <p:nvPr/>
          </p:nvSpPr>
          <p:spPr>
            <a:xfrm>
              <a:off x="6746020" y="1808337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9"/>
            <p:cNvSpPr/>
            <p:nvPr/>
          </p:nvSpPr>
          <p:spPr>
            <a:xfrm>
              <a:off x="5870467" y="544314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5389363" y="532361"/>
              <a:ext cx="45719" cy="45719"/>
            </a:xfrm>
            <a:prstGeom prst="ellipse">
              <a:avLst/>
            </a:prstGeom>
            <a:solidFill>
              <a:srgbClr val="EE40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5154706" y="1483957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7547344" y="2865705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9"/>
            <p:cNvSpPr/>
            <p:nvPr/>
          </p:nvSpPr>
          <p:spPr>
            <a:xfrm>
              <a:off x="3821952" y="137574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9"/>
            <p:cNvSpPr/>
            <p:nvPr/>
          </p:nvSpPr>
          <p:spPr>
            <a:xfrm>
              <a:off x="5243455" y="378426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9"/>
            <p:cNvSpPr/>
            <p:nvPr/>
          </p:nvSpPr>
          <p:spPr>
            <a:xfrm>
              <a:off x="5389362" y="290435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9"/>
            <p:cNvSpPr/>
            <p:nvPr/>
          </p:nvSpPr>
          <p:spPr>
            <a:xfrm>
              <a:off x="10108234" y="3576480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9913999" y="1899464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10245694" y="1398607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8638022" y="1873025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9"/>
            <p:cNvSpPr/>
            <p:nvPr/>
          </p:nvSpPr>
          <p:spPr>
            <a:xfrm>
              <a:off x="6889904" y="159914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6819759" y="223123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9"/>
            <p:cNvSpPr/>
            <p:nvPr/>
          </p:nvSpPr>
          <p:spPr>
            <a:xfrm>
              <a:off x="7307737" y="225000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9"/>
            <p:cNvSpPr/>
            <p:nvPr/>
          </p:nvSpPr>
          <p:spPr>
            <a:xfrm>
              <a:off x="7458493" y="3103239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9"/>
            <p:cNvSpPr/>
            <p:nvPr/>
          </p:nvSpPr>
          <p:spPr>
            <a:xfrm>
              <a:off x="7524484" y="3653597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9"/>
            <p:cNvSpPr/>
            <p:nvPr/>
          </p:nvSpPr>
          <p:spPr>
            <a:xfrm>
              <a:off x="7204743" y="3495188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9"/>
            <p:cNvSpPr/>
            <p:nvPr/>
          </p:nvSpPr>
          <p:spPr>
            <a:xfrm>
              <a:off x="9717849" y="3663276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4433196" y="2212734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4433196" y="2456925"/>
              <a:ext cx="45719" cy="45719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19"/>
          <p:cNvSpPr/>
          <p:nvPr/>
        </p:nvSpPr>
        <p:spPr>
          <a:xfrm>
            <a:off x="-20416" y="1404913"/>
            <a:ext cx="12192000" cy="4853465"/>
          </a:xfrm>
          <a:prstGeom prst="rect">
            <a:avLst/>
          </a:prstGeom>
          <a:solidFill>
            <a:schemeClr val="lt1">
              <a:alpha val="7686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19"/>
          <p:cNvPicPr preferRelativeResize="0"/>
          <p:nvPr/>
        </p:nvPicPr>
        <p:blipFill rotWithShape="1">
          <a:blip r:embed="rId3">
            <a:alphaModFix/>
          </a:blip>
          <a:srcRect b="-1733" l="16128" r="44334" t="9105"/>
          <a:stretch/>
        </p:blipFill>
        <p:spPr>
          <a:xfrm>
            <a:off x="1" y="0"/>
            <a:ext cx="4822894" cy="627802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9"/>
          <p:cNvSpPr txBox="1"/>
          <p:nvPr>
            <p:ph type="title"/>
          </p:nvPr>
        </p:nvSpPr>
        <p:spPr>
          <a:xfrm>
            <a:off x="4894974" y="18501"/>
            <a:ext cx="7057965" cy="1152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7" name="Google Shape;327;p19"/>
          <p:cNvSpPr txBox="1"/>
          <p:nvPr>
            <p:ph idx="1" type="body"/>
          </p:nvPr>
        </p:nvSpPr>
        <p:spPr>
          <a:xfrm>
            <a:off x="4894975" y="1547908"/>
            <a:ext cx="7057965" cy="4629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464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D464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328" name="Google Shape;328;p19"/>
          <p:cNvCxnSpPr/>
          <p:nvPr/>
        </p:nvCxnSpPr>
        <p:spPr>
          <a:xfrm>
            <a:off x="4840944" y="0"/>
            <a:ext cx="0" cy="6158507"/>
          </a:xfrm>
          <a:prstGeom prst="straightConnector1">
            <a:avLst/>
          </a:prstGeom>
          <a:noFill/>
          <a:ln cap="flat" cmpd="sng" w="38100">
            <a:solidFill>
              <a:srgbClr val="F8B81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9" name="Google Shape;329;p19"/>
          <p:cNvCxnSpPr/>
          <p:nvPr/>
        </p:nvCxnSpPr>
        <p:spPr>
          <a:xfrm>
            <a:off x="0" y="6176963"/>
            <a:ext cx="12192000" cy="0"/>
          </a:xfrm>
          <a:prstGeom prst="straightConnector1">
            <a:avLst/>
          </a:prstGeom>
          <a:noFill/>
          <a:ln cap="flat" cmpd="sng" w="38100">
            <a:solidFill>
              <a:srgbClr val="648D7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0" name="Google Shape;330;p19"/>
          <p:cNvSpPr txBox="1"/>
          <p:nvPr>
            <p:ph idx="12" type="sldNum"/>
          </p:nvPr>
        </p:nvSpPr>
        <p:spPr>
          <a:xfrm>
            <a:off x="9433199" y="6302950"/>
            <a:ext cx="2743200" cy="5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0E465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grpSp>
        <p:nvGrpSpPr>
          <p:cNvPr id="331" name="Google Shape;331;p19"/>
          <p:cNvGrpSpPr/>
          <p:nvPr/>
        </p:nvGrpSpPr>
        <p:grpSpPr>
          <a:xfrm>
            <a:off x="624744" y="6319929"/>
            <a:ext cx="1252546" cy="600634"/>
            <a:chOff x="10836450" y="0"/>
            <a:chExt cx="1252546" cy="600634"/>
          </a:xfrm>
        </p:grpSpPr>
        <p:pic>
          <p:nvPicPr>
            <p:cNvPr id="332" name="Google Shape;332;p19"/>
            <p:cNvPicPr preferRelativeResize="0"/>
            <p:nvPr/>
          </p:nvPicPr>
          <p:blipFill rotWithShape="1">
            <a:blip r:embed="rId4">
              <a:alphaModFix/>
            </a:blip>
            <a:srcRect b="0" l="0" r="51839" t="0"/>
            <a:stretch/>
          </p:blipFill>
          <p:spPr>
            <a:xfrm>
              <a:off x="10913001" y="0"/>
              <a:ext cx="1175995" cy="600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3" name="Google Shape;333;p19"/>
            <p:cNvSpPr txBox="1"/>
            <p:nvPr/>
          </p:nvSpPr>
          <p:spPr>
            <a:xfrm>
              <a:off x="10836450" y="60462"/>
              <a:ext cx="839844" cy="2154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s-ES" sz="800" u="none" cap="none" strike="noStrike">
                  <a:solidFill>
                    <a:srgbClr val="294F53"/>
                  </a:solidFill>
                  <a:latin typeface="Calibri"/>
                  <a:ea typeface="Calibri"/>
                  <a:cs typeface="Calibri"/>
                  <a:sym typeface="Calibri"/>
                </a:rPr>
                <a:t>Supported by</a:t>
              </a:r>
              <a:endParaRPr b="0" i="0" sz="800" u="none" cap="none" strike="noStrike">
                <a:solidFill>
                  <a:srgbClr val="294F5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4" name="Google Shape;334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02" y="6266651"/>
            <a:ext cx="530387" cy="55137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9"/>
          <p:cNvSpPr txBox="1"/>
          <p:nvPr>
            <p:ph idx="11" type="ftr"/>
          </p:nvPr>
        </p:nvSpPr>
        <p:spPr>
          <a:xfrm>
            <a:off x="4038602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400"/>
              <a:buFont typeface="Arial"/>
              <a:buNone/>
              <a:defRPr sz="1800">
                <a:solidFill>
                  <a:srgbClr val="648D7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36" name="Google Shape;336;p19"/>
          <p:cNvPicPr preferRelativeResize="0"/>
          <p:nvPr/>
        </p:nvPicPr>
        <p:blipFill rotWithShape="1">
          <a:blip r:embed="rId6">
            <a:alphaModFix/>
          </a:blip>
          <a:srcRect b="16064" l="34469" r="31253" t="11345"/>
          <a:stretch/>
        </p:blipFill>
        <p:spPr>
          <a:xfrm>
            <a:off x="2115073" y="6404600"/>
            <a:ext cx="891150" cy="36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 txBox="1"/>
          <p:nvPr>
            <p:ph type="ctrTitle"/>
          </p:nvPr>
        </p:nvSpPr>
        <p:spPr>
          <a:xfrm>
            <a:off x="4199965" y="1574325"/>
            <a:ext cx="7739529" cy="11168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64F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C464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cxnSp>
        <p:nvCxnSpPr>
          <p:cNvPr id="339" name="Google Shape;339;p20"/>
          <p:cNvCxnSpPr/>
          <p:nvPr/>
        </p:nvCxnSpPr>
        <p:spPr>
          <a:xfrm>
            <a:off x="4199965" y="2810716"/>
            <a:ext cx="7739529" cy="0"/>
          </a:xfrm>
          <a:prstGeom prst="straightConnector1">
            <a:avLst/>
          </a:prstGeom>
          <a:noFill/>
          <a:ln cap="flat" cmpd="sng" w="19050">
            <a:solidFill>
              <a:srgbClr val="FAB81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0" name="Google Shape;340;p20"/>
          <p:cNvSpPr txBox="1"/>
          <p:nvPr>
            <p:ph idx="1" type="subTitle"/>
          </p:nvPr>
        </p:nvSpPr>
        <p:spPr>
          <a:xfrm>
            <a:off x="4199965" y="3511945"/>
            <a:ext cx="7739529" cy="1402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F435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F43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1" name="Google Shape;341;p20"/>
          <p:cNvPicPr preferRelativeResize="0"/>
          <p:nvPr/>
        </p:nvPicPr>
        <p:blipFill rotWithShape="1">
          <a:blip r:embed="rId2">
            <a:alphaModFix/>
          </a:blip>
          <a:srcRect b="68826" l="-56" r="57" t="10537"/>
          <a:stretch/>
        </p:blipFill>
        <p:spPr>
          <a:xfrm>
            <a:off x="0" y="-5639"/>
            <a:ext cx="12197863" cy="1373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re et contenu">
  <p:cSld name="2_Titre et contenu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1"/>
          <p:cNvSpPr txBox="1"/>
          <p:nvPr>
            <p:ph idx="1" type="body"/>
          </p:nvPr>
        </p:nvSpPr>
        <p:spPr>
          <a:xfrm>
            <a:off x="432925" y="1146066"/>
            <a:ext cx="11326150" cy="5153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4" name="Google Shape;344;p21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5" name="Google Shape;345;p2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6" name="Google Shape;346;p2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_Partie">
  <p:cSld name="Titre_Parti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/>
          <p:nvPr>
            <p:ph idx="1" type="body"/>
          </p:nvPr>
        </p:nvSpPr>
        <p:spPr>
          <a:xfrm>
            <a:off x="5739451" y="2020471"/>
            <a:ext cx="4600474" cy="2171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  <a:defRPr b="1" sz="4278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3"/>
          <p:cNvSpPr/>
          <p:nvPr/>
        </p:nvSpPr>
        <p:spPr>
          <a:xfrm>
            <a:off x="4981284" y="2211760"/>
            <a:ext cx="703111" cy="1897999"/>
          </a:xfrm>
          <a:prstGeom prst="chevron">
            <a:avLst>
              <a:gd fmla="val 89716" name="adj"/>
            </a:avLst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8"/>
              <a:buFont typeface="Arial"/>
              <a:buNone/>
            </a:pPr>
            <a:r>
              <a:t/>
            </a:r>
            <a:endParaRPr b="0" i="0" sz="1248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 txBox="1"/>
          <p:nvPr>
            <p:ph idx="11" type="ftr"/>
          </p:nvPr>
        </p:nvSpPr>
        <p:spPr>
          <a:xfrm>
            <a:off x="4038602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400"/>
              <a:buFont typeface="Arial"/>
              <a:buNone/>
              <a:defRPr>
                <a:solidFill>
                  <a:srgbClr val="648D7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76" name="Google Shape;76;p3"/>
          <p:cNvSpPr txBox="1"/>
          <p:nvPr>
            <p:ph idx="12" type="sldNum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0" y="0"/>
            <a:ext cx="5307764" cy="6866644"/>
          </a:xfrm>
          <a:custGeom>
            <a:rect b="b" l="l" r="r" t="t"/>
            <a:pathLst>
              <a:path extrusionOk="0" h="6866644" w="5307764">
                <a:moveTo>
                  <a:pt x="1120" y="6866644"/>
                </a:moveTo>
                <a:cubicBezTo>
                  <a:pt x="-3700" y="4577741"/>
                  <a:pt x="8900" y="2288903"/>
                  <a:pt x="4080" y="0"/>
                </a:cubicBezTo>
                <a:lnTo>
                  <a:pt x="5307764" y="8643"/>
                </a:lnTo>
                <a:lnTo>
                  <a:pt x="3981103" y="6866644"/>
                </a:lnTo>
                <a:lnTo>
                  <a:pt x="1120" y="686664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23">
          <p15:clr>
            <a:srgbClr val="FBAE40"/>
          </p15:clr>
        </p15:guide>
        <p15:guide id="2" pos="430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re et contenu">
  <p:cSld name="3_Titre et contenu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/>
          <p:nvPr>
            <p:ph idx="1" type="body"/>
          </p:nvPr>
        </p:nvSpPr>
        <p:spPr>
          <a:xfrm>
            <a:off x="432925" y="1146066"/>
            <a:ext cx="11326150" cy="5153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9" name="Google Shape;349;p22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0" name="Google Shape;350;p2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p2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re et contenu">
  <p:cSld name="4_Titre et contenu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"/>
          <p:cNvSpPr txBox="1"/>
          <p:nvPr>
            <p:ph idx="1" type="body"/>
          </p:nvPr>
        </p:nvSpPr>
        <p:spPr>
          <a:xfrm>
            <a:off x="432925" y="1146066"/>
            <a:ext cx="11326150" cy="5153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4" name="Google Shape;354;p23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5" name="Google Shape;355;p2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p23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re et contenu">
  <p:cSld name="5_Titre et contenu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4"/>
          <p:cNvSpPr txBox="1"/>
          <p:nvPr>
            <p:ph idx="1" type="body"/>
          </p:nvPr>
        </p:nvSpPr>
        <p:spPr>
          <a:xfrm>
            <a:off x="432925" y="1146066"/>
            <a:ext cx="11326150" cy="5153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9" name="Google Shape;359;p24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0" name="Google Shape;360;p2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1" name="Google Shape;361;p2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re et contenu">
  <p:cSld name="6_Titre et contenu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5"/>
          <p:cNvSpPr txBox="1"/>
          <p:nvPr>
            <p:ph idx="1" type="body"/>
          </p:nvPr>
        </p:nvSpPr>
        <p:spPr>
          <a:xfrm>
            <a:off x="432925" y="1146066"/>
            <a:ext cx="11326150" cy="5153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4" name="Google Shape;364;p25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5" name="Google Shape;365;p2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6" name="Google Shape;366;p2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2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/>
        </p:txBody>
      </p:sp>
      <p:sp>
        <p:nvSpPr>
          <p:cNvPr id="377" name="Google Shape;377;p27"/>
          <p:cNvSpPr txBox="1"/>
          <p:nvPr>
            <p:ph idx="10" type="dt"/>
          </p:nvPr>
        </p:nvSpPr>
        <p:spPr>
          <a:xfrm>
            <a:off x="8382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78" name="Google Shape;378;p27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79" name="Google Shape;379;p27"/>
          <p:cNvSpPr txBox="1"/>
          <p:nvPr>
            <p:ph idx="12" type="sldNum"/>
          </p:nvPr>
        </p:nvSpPr>
        <p:spPr>
          <a:xfrm>
            <a:off x="86106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_Partie">
  <p:cSld name="1_Titre_Partie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8"/>
          <p:cNvSpPr txBox="1"/>
          <p:nvPr>
            <p:ph idx="1" type="body"/>
          </p:nvPr>
        </p:nvSpPr>
        <p:spPr>
          <a:xfrm>
            <a:off x="5739451" y="2020471"/>
            <a:ext cx="4600500" cy="21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  <a:defRPr b="1" sz="4278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2" name="Google Shape;382;p28"/>
          <p:cNvSpPr/>
          <p:nvPr/>
        </p:nvSpPr>
        <p:spPr>
          <a:xfrm>
            <a:off x="4981284" y="2211760"/>
            <a:ext cx="703200" cy="1898100"/>
          </a:xfrm>
          <a:prstGeom prst="chevron">
            <a:avLst>
              <a:gd fmla="val 89716" name="adj"/>
            </a:avLst>
          </a:prstGeom>
          <a:solidFill>
            <a:srgbClr val="BEEEF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48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8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28"/>
          <p:cNvSpPr txBox="1"/>
          <p:nvPr>
            <p:ph idx="12" type="sldNum"/>
          </p:nvPr>
        </p:nvSpPr>
        <p:spPr>
          <a:xfrm>
            <a:off x="86106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85" name="Google Shape;385;p28"/>
          <p:cNvSpPr/>
          <p:nvPr/>
        </p:nvSpPr>
        <p:spPr>
          <a:xfrm>
            <a:off x="0" y="-8644"/>
            <a:ext cx="5307764" cy="6866644"/>
          </a:xfrm>
          <a:custGeom>
            <a:rect b="b" l="l" r="r" t="t"/>
            <a:pathLst>
              <a:path extrusionOk="0" h="6866644" w="5307764">
                <a:moveTo>
                  <a:pt x="1120" y="6866644"/>
                </a:moveTo>
                <a:cubicBezTo>
                  <a:pt x="-3700" y="4577741"/>
                  <a:pt x="8900" y="2288903"/>
                  <a:pt x="4080" y="0"/>
                </a:cubicBezTo>
                <a:lnTo>
                  <a:pt x="5307764" y="8643"/>
                </a:lnTo>
                <a:lnTo>
                  <a:pt x="3981103" y="6866644"/>
                </a:lnTo>
                <a:lnTo>
                  <a:pt x="1120" y="686664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23">
          <p15:clr>
            <a:srgbClr val="FBAE40"/>
          </p15:clr>
        </p15:guide>
        <p15:guide id="2" pos="430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_Partie">
  <p:cSld name="Titre_Partie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9"/>
          <p:cNvSpPr txBox="1"/>
          <p:nvPr>
            <p:ph idx="1" type="body"/>
          </p:nvPr>
        </p:nvSpPr>
        <p:spPr>
          <a:xfrm>
            <a:off x="5739451" y="2020471"/>
            <a:ext cx="4600500" cy="21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  <a:defRPr b="1" sz="4278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8" name="Google Shape;388;p29"/>
          <p:cNvSpPr/>
          <p:nvPr/>
        </p:nvSpPr>
        <p:spPr>
          <a:xfrm>
            <a:off x="4981284" y="2211760"/>
            <a:ext cx="703200" cy="1898100"/>
          </a:xfrm>
          <a:prstGeom prst="chevron">
            <a:avLst>
              <a:gd fmla="val 89716" name="adj"/>
            </a:avLst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48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9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29"/>
          <p:cNvSpPr txBox="1"/>
          <p:nvPr>
            <p:ph idx="12" type="sldNum"/>
          </p:nvPr>
        </p:nvSpPr>
        <p:spPr>
          <a:xfrm>
            <a:off x="86106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91" name="Google Shape;391;p29"/>
          <p:cNvSpPr/>
          <p:nvPr/>
        </p:nvSpPr>
        <p:spPr>
          <a:xfrm>
            <a:off x="0" y="0"/>
            <a:ext cx="5307764" cy="6866644"/>
          </a:xfrm>
          <a:custGeom>
            <a:rect b="b" l="l" r="r" t="t"/>
            <a:pathLst>
              <a:path extrusionOk="0" h="6866644" w="5307764">
                <a:moveTo>
                  <a:pt x="1120" y="6866644"/>
                </a:moveTo>
                <a:cubicBezTo>
                  <a:pt x="-3700" y="4577741"/>
                  <a:pt x="8900" y="2288903"/>
                  <a:pt x="4080" y="0"/>
                </a:cubicBezTo>
                <a:lnTo>
                  <a:pt x="5307764" y="8643"/>
                </a:lnTo>
                <a:lnTo>
                  <a:pt x="3981103" y="6866644"/>
                </a:lnTo>
                <a:lnTo>
                  <a:pt x="1120" y="686664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23">
          <p15:clr>
            <a:srgbClr val="FBAE40"/>
          </p15:clr>
        </p15:guide>
        <p15:guide id="2" pos="430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/>
          <p:nvPr/>
        </p:nvSpPr>
        <p:spPr>
          <a:xfrm>
            <a:off x="-2141" y="926034"/>
            <a:ext cx="12194100" cy="593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0"/>
          <p:cNvSpPr txBox="1"/>
          <p:nvPr>
            <p:ph type="title"/>
          </p:nvPr>
        </p:nvSpPr>
        <p:spPr>
          <a:xfrm>
            <a:off x="1646610" y="7960"/>
            <a:ext cx="10153500" cy="90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1" sz="2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95" name="Google Shape;39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69" y="9863"/>
            <a:ext cx="1631569" cy="91758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0"/>
          <p:cNvSpPr/>
          <p:nvPr/>
        </p:nvSpPr>
        <p:spPr>
          <a:xfrm>
            <a:off x="736434" y="428790"/>
            <a:ext cx="8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7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I4T GLOBAL KNOLEDGE NETWORK</a:t>
            </a:r>
            <a:endParaRPr b="1" i="0" sz="300" u="none" cap="none" strike="noStrike">
              <a:solidFill>
                <a:srgbClr val="FFC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97" name="Google Shape;397;p30"/>
          <p:cNvGrpSpPr/>
          <p:nvPr/>
        </p:nvGrpSpPr>
        <p:grpSpPr>
          <a:xfrm>
            <a:off x="8902519" y="6034763"/>
            <a:ext cx="3221342" cy="775349"/>
            <a:chOff x="8963479" y="6078305"/>
            <a:chExt cx="3221342" cy="775349"/>
          </a:xfrm>
        </p:grpSpPr>
        <p:pic>
          <p:nvPicPr>
            <p:cNvPr id="398" name="Google Shape;398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041243" y="6078305"/>
              <a:ext cx="3053684" cy="775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9" name="Google Shape;399;p30"/>
            <p:cNvSpPr txBox="1"/>
            <p:nvPr/>
          </p:nvSpPr>
          <p:spPr>
            <a:xfrm>
              <a:off x="8963479" y="6078305"/>
              <a:ext cx="10503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s-ES" sz="105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Supported by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0"/>
            <p:cNvSpPr txBox="1"/>
            <p:nvPr/>
          </p:nvSpPr>
          <p:spPr>
            <a:xfrm>
              <a:off x="11185821" y="6078305"/>
              <a:ext cx="9990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s-ES" sz="1050" u="none" cap="none" strike="noStrik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Endorsed by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1" name="Google Shape;401;p30"/>
          <p:cNvSpPr txBox="1"/>
          <p:nvPr>
            <p:ph idx="11" type="ftr"/>
          </p:nvPr>
        </p:nvSpPr>
        <p:spPr>
          <a:xfrm>
            <a:off x="41357" y="639119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30"/>
          <p:cNvSpPr txBox="1"/>
          <p:nvPr>
            <p:ph idx="12" type="sldNum"/>
          </p:nvPr>
        </p:nvSpPr>
        <p:spPr>
          <a:xfrm>
            <a:off x="4613356" y="639119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1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PAGE</a:t>
            </a:r>
            <a:r>
              <a:rPr lang="es-ES">
                <a:solidFill>
                  <a:srgbClr val="888888"/>
                </a:solidFill>
              </a:rPr>
              <a:t> </a:t>
            </a:r>
            <a:fld id="{00000000-1234-1234-1234-123412341234}" type="slidenum">
              <a:rPr lang="es-ES">
                <a:solidFill>
                  <a:srgbClr val="888888"/>
                </a:solidFill>
              </a:rPr>
              <a:t>‹#›</a:t>
            </a:fld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506">
          <p15:clr>
            <a:srgbClr val="F26B43"/>
          </p15:clr>
        </p15:guide>
        <p15:guide id="2" pos="75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re_Partie">
  <p:cSld name="4_Titre_Partie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1"/>
          <p:cNvSpPr txBox="1"/>
          <p:nvPr>
            <p:ph idx="1" type="body"/>
          </p:nvPr>
        </p:nvSpPr>
        <p:spPr>
          <a:xfrm>
            <a:off x="5739451" y="2020471"/>
            <a:ext cx="4600500" cy="21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  <a:defRPr b="1" sz="4278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31"/>
          <p:cNvSpPr/>
          <p:nvPr/>
        </p:nvSpPr>
        <p:spPr>
          <a:xfrm>
            <a:off x="4981284" y="2211760"/>
            <a:ext cx="703200" cy="1898100"/>
          </a:xfrm>
          <a:prstGeom prst="chevron">
            <a:avLst>
              <a:gd fmla="val 89716" name="adj"/>
            </a:avLst>
          </a:prstGeom>
          <a:solidFill>
            <a:srgbClr val="BEEEF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48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1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31"/>
          <p:cNvSpPr txBox="1"/>
          <p:nvPr>
            <p:ph idx="12" type="sldNum"/>
          </p:nvPr>
        </p:nvSpPr>
        <p:spPr>
          <a:xfrm>
            <a:off x="86106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08" name="Google Shape;408;p31"/>
          <p:cNvSpPr/>
          <p:nvPr/>
        </p:nvSpPr>
        <p:spPr>
          <a:xfrm>
            <a:off x="0" y="-8644"/>
            <a:ext cx="5307764" cy="6866644"/>
          </a:xfrm>
          <a:custGeom>
            <a:rect b="b" l="l" r="r" t="t"/>
            <a:pathLst>
              <a:path extrusionOk="0" h="6866644" w="5307764">
                <a:moveTo>
                  <a:pt x="1120" y="6866644"/>
                </a:moveTo>
                <a:cubicBezTo>
                  <a:pt x="-3700" y="4577741"/>
                  <a:pt x="8900" y="2288903"/>
                  <a:pt x="4080" y="0"/>
                </a:cubicBezTo>
                <a:lnTo>
                  <a:pt x="5307764" y="8643"/>
                </a:lnTo>
                <a:lnTo>
                  <a:pt x="3981103" y="6866644"/>
                </a:lnTo>
                <a:lnTo>
                  <a:pt x="1120" y="686664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23">
          <p15:clr>
            <a:srgbClr val="FBAE40"/>
          </p15:clr>
        </p15:guide>
        <p15:guide id="2" pos="430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re_Partie">
  <p:cSld name="3_Titre_Partie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2"/>
          <p:cNvSpPr txBox="1"/>
          <p:nvPr>
            <p:ph idx="1" type="body"/>
          </p:nvPr>
        </p:nvSpPr>
        <p:spPr>
          <a:xfrm>
            <a:off x="5739451" y="2020471"/>
            <a:ext cx="4600500" cy="21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  <a:defRPr b="1" sz="4278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11" name="Google Shape;411;p32"/>
          <p:cNvSpPr/>
          <p:nvPr/>
        </p:nvSpPr>
        <p:spPr>
          <a:xfrm>
            <a:off x="4981284" y="2211760"/>
            <a:ext cx="703200" cy="1898100"/>
          </a:xfrm>
          <a:prstGeom prst="chevron">
            <a:avLst>
              <a:gd fmla="val 89716" name="adj"/>
            </a:avLst>
          </a:prstGeom>
          <a:solidFill>
            <a:srgbClr val="BEEEF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48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2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32"/>
          <p:cNvSpPr txBox="1"/>
          <p:nvPr>
            <p:ph idx="12" type="sldNum"/>
          </p:nvPr>
        </p:nvSpPr>
        <p:spPr>
          <a:xfrm>
            <a:off x="86106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14" name="Google Shape;414;p32"/>
          <p:cNvSpPr/>
          <p:nvPr/>
        </p:nvSpPr>
        <p:spPr>
          <a:xfrm>
            <a:off x="0" y="-8644"/>
            <a:ext cx="5307764" cy="6866644"/>
          </a:xfrm>
          <a:custGeom>
            <a:rect b="b" l="l" r="r" t="t"/>
            <a:pathLst>
              <a:path extrusionOk="0" h="6866644" w="5307764">
                <a:moveTo>
                  <a:pt x="1120" y="6866644"/>
                </a:moveTo>
                <a:cubicBezTo>
                  <a:pt x="-3700" y="4577741"/>
                  <a:pt x="8900" y="2288903"/>
                  <a:pt x="4080" y="0"/>
                </a:cubicBezTo>
                <a:lnTo>
                  <a:pt x="5307764" y="8643"/>
                </a:lnTo>
                <a:lnTo>
                  <a:pt x="3981103" y="6866644"/>
                </a:lnTo>
                <a:lnTo>
                  <a:pt x="1120" y="686664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23">
          <p15:clr>
            <a:srgbClr val="FBAE40"/>
          </p15:clr>
        </p15:guide>
        <p15:guide id="2" pos="430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re_Partie">
  <p:cSld name="5_Titre_Partie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3"/>
          <p:cNvSpPr txBox="1"/>
          <p:nvPr>
            <p:ph idx="1" type="body"/>
          </p:nvPr>
        </p:nvSpPr>
        <p:spPr>
          <a:xfrm>
            <a:off x="5739451" y="2020471"/>
            <a:ext cx="4600500" cy="21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  <a:defRPr b="1" sz="4278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17" name="Google Shape;417;p33"/>
          <p:cNvSpPr/>
          <p:nvPr/>
        </p:nvSpPr>
        <p:spPr>
          <a:xfrm>
            <a:off x="4981284" y="2211760"/>
            <a:ext cx="703200" cy="1898100"/>
          </a:xfrm>
          <a:prstGeom prst="chevron">
            <a:avLst>
              <a:gd fmla="val 89716" name="adj"/>
            </a:avLst>
          </a:prstGeom>
          <a:solidFill>
            <a:srgbClr val="BEEEF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48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3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p33"/>
          <p:cNvSpPr txBox="1"/>
          <p:nvPr>
            <p:ph idx="12" type="sldNum"/>
          </p:nvPr>
        </p:nvSpPr>
        <p:spPr>
          <a:xfrm>
            <a:off x="86106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20" name="Google Shape;420;p33"/>
          <p:cNvSpPr/>
          <p:nvPr/>
        </p:nvSpPr>
        <p:spPr>
          <a:xfrm>
            <a:off x="0" y="-8644"/>
            <a:ext cx="5307764" cy="6866644"/>
          </a:xfrm>
          <a:custGeom>
            <a:rect b="b" l="l" r="r" t="t"/>
            <a:pathLst>
              <a:path extrusionOk="0" h="6866644" w="5307764">
                <a:moveTo>
                  <a:pt x="1120" y="6866644"/>
                </a:moveTo>
                <a:cubicBezTo>
                  <a:pt x="-3700" y="4577741"/>
                  <a:pt x="8900" y="2288903"/>
                  <a:pt x="4080" y="0"/>
                </a:cubicBezTo>
                <a:lnTo>
                  <a:pt x="5307764" y="8643"/>
                </a:lnTo>
                <a:lnTo>
                  <a:pt x="3981103" y="6866644"/>
                </a:lnTo>
                <a:lnTo>
                  <a:pt x="1120" y="686664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23">
          <p15:clr>
            <a:srgbClr val="FBAE40"/>
          </p15:clr>
        </p15:guide>
        <p15:guide id="2" pos="430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re_Partie">
  <p:cSld name="2_Titre_Partie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4"/>
          <p:cNvSpPr txBox="1"/>
          <p:nvPr>
            <p:ph idx="1" type="body"/>
          </p:nvPr>
        </p:nvSpPr>
        <p:spPr>
          <a:xfrm>
            <a:off x="5739451" y="2020471"/>
            <a:ext cx="4600500" cy="21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  <a:defRPr b="1" sz="4278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23" name="Google Shape;423;p34"/>
          <p:cNvSpPr/>
          <p:nvPr/>
        </p:nvSpPr>
        <p:spPr>
          <a:xfrm>
            <a:off x="4981284" y="2211760"/>
            <a:ext cx="703200" cy="1898100"/>
          </a:xfrm>
          <a:prstGeom prst="chevron">
            <a:avLst>
              <a:gd fmla="val 89716" name="adj"/>
            </a:avLst>
          </a:prstGeom>
          <a:solidFill>
            <a:srgbClr val="BEEEF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48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4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34"/>
          <p:cNvSpPr txBox="1"/>
          <p:nvPr>
            <p:ph idx="12" type="sldNum"/>
          </p:nvPr>
        </p:nvSpPr>
        <p:spPr>
          <a:xfrm>
            <a:off x="86106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26" name="Google Shape;426;p34"/>
          <p:cNvSpPr/>
          <p:nvPr/>
        </p:nvSpPr>
        <p:spPr>
          <a:xfrm>
            <a:off x="0" y="-8644"/>
            <a:ext cx="5307764" cy="6866644"/>
          </a:xfrm>
          <a:custGeom>
            <a:rect b="b" l="l" r="r" t="t"/>
            <a:pathLst>
              <a:path extrusionOk="0" h="6866644" w="5307764">
                <a:moveTo>
                  <a:pt x="1120" y="6866644"/>
                </a:moveTo>
                <a:cubicBezTo>
                  <a:pt x="-3700" y="4577741"/>
                  <a:pt x="8900" y="2288903"/>
                  <a:pt x="4080" y="0"/>
                </a:cubicBezTo>
                <a:lnTo>
                  <a:pt x="5307764" y="8643"/>
                </a:lnTo>
                <a:lnTo>
                  <a:pt x="3981103" y="6866644"/>
                </a:lnTo>
                <a:lnTo>
                  <a:pt x="1120" y="6866644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423">
          <p15:clr>
            <a:srgbClr val="FBAE40"/>
          </p15:clr>
        </p15:guide>
        <p15:guide id="2" pos="430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5" name="Google Shape;8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97" name="Google Shape;9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0" name="Google Shape;110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2" name="Google Shape;112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<Relationships xmlns="http://schemas.openxmlformats.org/package/2006/relationships"><Relationship Id="rId10" Type="http://schemas.openxmlformats.org/officeDocument/2006/relationships/theme" Target="../theme/theme2.xml"/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05864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90" y="1588"/>
            <a:ext cx="1587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6"/>
          <p:cNvSpPr txBox="1"/>
          <p:nvPr>
            <p:ph type="title"/>
          </p:nvPr>
        </p:nvSpPr>
        <p:spPr>
          <a:xfrm>
            <a:off x="838202" y="365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26"/>
          <p:cNvSpPr txBox="1"/>
          <p:nvPr>
            <p:ph idx="1" type="body"/>
          </p:nvPr>
        </p:nvSpPr>
        <p:spPr>
          <a:xfrm>
            <a:off x="838202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1" name="Google Shape;371;p26"/>
          <p:cNvSpPr txBox="1"/>
          <p:nvPr>
            <p:ph idx="10" type="dt"/>
          </p:nvPr>
        </p:nvSpPr>
        <p:spPr>
          <a:xfrm>
            <a:off x="8382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2" name="Google Shape;372;p26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3" name="Google Shape;373;p26"/>
          <p:cNvSpPr txBox="1"/>
          <p:nvPr>
            <p:ph idx="12" type="sldNum"/>
          </p:nvPr>
        </p:nvSpPr>
        <p:spPr>
          <a:xfrm>
            <a:off x="86106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1.png"/><Relationship Id="rId4" Type="http://schemas.openxmlformats.org/officeDocument/2006/relationships/image" Target="../media/image9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christophe.gauthier@I4Tknowledge.net" TargetMode="External"/><Relationship Id="rId4" Type="http://schemas.openxmlformats.org/officeDocument/2006/relationships/image" Target="../media/image10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40" Type="http://schemas.openxmlformats.org/officeDocument/2006/relationships/image" Target="../media/image59.png"/><Relationship Id="rId42" Type="http://schemas.openxmlformats.org/officeDocument/2006/relationships/image" Target="../media/image64.png"/><Relationship Id="rId41" Type="http://schemas.openxmlformats.org/officeDocument/2006/relationships/image" Target="../media/image60.png"/><Relationship Id="rId44" Type="http://schemas.openxmlformats.org/officeDocument/2006/relationships/image" Target="../media/image69.png"/><Relationship Id="rId43" Type="http://schemas.openxmlformats.org/officeDocument/2006/relationships/image" Target="../media/image65.png"/><Relationship Id="rId46" Type="http://schemas.openxmlformats.org/officeDocument/2006/relationships/image" Target="../media/image67.png"/><Relationship Id="rId45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20.png"/><Relationship Id="rId9" Type="http://schemas.openxmlformats.org/officeDocument/2006/relationships/image" Target="../media/image32.png"/><Relationship Id="rId48" Type="http://schemas.openxmlformats.org/officeDocument/2006/relationships/image" Target="../media/image62.png"/><Relationship Id="rId47" Type="http://schemas.openxmlformats.org/officeDocument/2006/relationships/image" Target="../media/image63.png"/><Relationship Id="rId49" Type="http://schemas.openxmlformats.org/officeDocument/2006/relationships/image" Target="../media/image68.png"/><Relationship Id="rId5" Type="http://schemas.openxmlformats.org/officeDocument/2006/relationships/image" Target="../media/image30.png"/><Relationship Id="rId6" Type="http://schemas.openxmlformats.org/officeDocument/2006/relationships/image" Target="../media/image25.jpg"/><Relationship Id="rId7" Type="http://schemas.openxmlformats.org/officeDocument/2006/relationships/image" Target="../media/image33.jpg"/><Relationship Id="rId8" Type="http://schemas.openxmlformats.org/officeDocument/2006/relationships/image" Target="../media/image23.png"/><Relationship Id="rId31" Type="http://schemas.openxmlformats.org/officeDocument/2006/relationships/image" Target="../media/image52.png"/><Relationship Id="rId30" Type="http://schemas.openxmlformats.org/officeDocument/2006/relationships/image" Target="../media/image47.png"/><Relationship Id="rId33" Type="http://schemas.openxmlformats.org/officeDocument/2006/relationships/image" Target="../media/image56.png"/><Relationship Id="rId32" Type="http://schemas.openxmlformats.org/officeDocument/2006/relationships/image" Target="../media/image70.png"/><Relationship Id="rId35" Type="http://schemas.openxmlformats.org/officeDocument/2006/relationships/image" Target="../media/image54.png"/><Relationship Id="rId34" Type="http://schemas.openxmlformats.org/officeDocument/2006/relationships/image" Target="../media/image58.png"/><Relationship Id="rId37" Type="http://schemas.openxmlformats.org/officeDocument/2006/relationships/image" Target="../media/image61.png"/><Relationship Id="rId36" Type="http://schemas.openxmlformats.org/officeDocument/2006/relationships/image" Target="../media/image57.png"/><Relationship Id="rId39" Type="http://schemas.openxmlformats.org/officeDocument/2006/relationships/image" Target="../media/image73.png"/><Relationship Id="rId38" Type="http://schemas.openxmlformats.org/officeDocument/2006/relationships/image" Target="../media/image55.png"/><Relationship Id="rId62" Type="http://schemas.openxmlformats.org/officeDocument/2006/relationships/image" Target="../media/image80.jpg"/><Relationship Id="rId61" Type="http://schemas.openxmlformats.org/officeDocument/2006/relationships/image" Target="../media/image85.png"/><Relationship Id="rId20" Type="http://schemas.openxmlformats.org/officeDocument/2006/relationships/image" Target="../media/image40.jpg"/><Relationship Id="rId64" Type="http://schemas.openxmlformats.org/officeDocument/2006/relationships/image" Target="../media/image84.png"/><Relationship Id="rId63" Type="http://schemas.openxmlformats.org/officeDocument/2006/relationships/image" Target="../media/image83.jpg"/><Relationship Id="rId22" Type="http://schemas.openxmlformats.org/officeDocument/2006/relationships/image" Target="../media/image44.jpg"/><Relationship Id="rId66" Type="http://schemas.openxmlformats.org/officeDocument/2006/relationships/image" Target="../media/image89.png"/><Relationship Id="rId21" Type="http://schemas.openxmlformats.org/officeDocument/2006/relationships/image" Target="../media/image46.png"/><Relationship Id="rId65" Type="http://schemas.openxmlformats.org/officeDocument/2006/relationships/image" Target="../media/image87.png"/><Relationship Id="rId24" Type="http://schemas.openxmlformats.org/officeDocument/2006/relationships/image" Target="../media/image45.png"/><Relationship Id="rId68" Type="http://schemas.openxmlformats.org/officeDocument/2006/relationships/image" Target="../media/image103.png"/><Relationship Id="rId23" Type="http://schemas.openxmlformats.org/officeDocument/2006/relationships/image" Target="../media/image35.png"/><Relationship Id="rId67" Type="http://schemas.openxmlformats.org/officeDocument/2006/relationships/image" Target="../media/image90.png"/><Relationship Id="rId60" Type="http://schemas.openxmlformats.org/officeDocument/2006/relationships/image" Target="../media/image88.png"/><Relationship Id="rId26" Type="http://schemas.openxmlformats.org/officeDocument/2006/relationships/image" Target="../media/image38.png"/><Relationship Id="rId25" Type="http://schemas.openxmlformats.org/officeDocument/2006/relationships/image" Target="../media/image42.jpg"/><Relationship Id="rId69" Type="http://schemas.openxmlformats.org/officeDocument/2006/relationships/image" Target="../media/image86.png"/><Relationship Id="rId28" Type="http://schemas.openxmlformats.org/officeDocument/2006/relationships/image" Target="../media/image50.png"/><Relationship Id="rId27" Type="http://schemas.openxmlformats.org/officeDocument/2006/relationships/image" Target="../media/image41.png"/><Relationship Id="rId29" Type="http://schemas.openxmlformats.org/officeDocument/2006/relationships/image" Target="../media/image51.jpg"/><Relationship Id="rId51" Type="http://schemas.openxmlformats.org/officeDocument/2006/relationships/image" Target="../media/image74.png"/><Relationship Id="rId50" Type="http://schemas.openxmlformats.org/officeDocument/2006/relationships/image" Target="../media/image66.png"/><Relationship Id="rId53" Type="http://schemas.openxmlformats.org/officeDocument/2006/relationships/image" Target="../media/image77.png"/><Relationship Id="rId52" Type="http://schemas.openxmlformats.org/officeDocument/2006/relationships/image" Target="../media/image81.png"/><Relationship Id="rId11" Type="http://schemas.openxmlformats.org/officeDocument/2006/relationships/image" Target="../media/image31.jpg"/><Relationship Id="rId55" Type="http://schemas.openxmlformats.org/officeDocument/2006/relationships/image" Target="../media/image82.jpg"/><Relationship Id="rId10" Type="http://schemas.openxmlformats.org/officeDocument/2006/relationships/image" Target="../media/image21.png"/><Relationship Id="rId54" Type="http://schemas.openxmlformats.org/officeDocument/2006/relationships/image" Target="../media/image71.png"/><Relationship Id="rId13" Type="http://schemas.openxmlformats.org/officeDocument/2006/relationships/image" Target="../media/image27.png"/><Relationship Id="rId57" Type="http://schemas.openxmlformats.org/officeDocument/2006/relationships/image" Target="../media/image78.png"/><Relationship Id="rId12" Type="http://schemas.openxmlformats.org/officeDocument/2006/relationships/image" Target="../media/image28.png"/><Relationship Id="rId56" Type="http://schemas.openxmlformats.org/officeDocument/2006/relationships/image" Target="../media/image72.png"/><Relationship Id="rId15" Type="http://schemas.openxmlformats.org/officeDocument/2006/relationships/image" Target="../media/image36.png"/><Relationship Id="rId59" Type="http://schemas.openxmlformats.org/officeDocument/2006/relationships/image" Target="../media/image75.png"/><Relationship Id="rId14" Type="http://schemas.openxmlformats.org/officeDocument/2006/relationships/image" Target="../media/image26.png"/><Relationship Id="rId58" Type="http://schemas.openxmlformats.org/officeDocument/2006/relationships/image" Target="../media/image79.png"/><Relationship Id="rId17" Type="http://schemas.openxmlformats.org/officeDocument/2006/relationships/image" Target="../media/image39.png"/><Relationship Id="rId16" Type="http://schemas.openxmlformats.org/officeDocument/2006/relationships/image" Target="../media/image49.jpg"/><Relationship Id="rId19" Type="http://schemas.openxmlformats.org/officeDocument/2006/relationships/image" Target="../media/image34.png"/><Relationship Id="rId18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5.png"/><Relationship Id="rId4" Type="http://schemas.openxmlformats.org/officeDocument/2006/relationships/image" Target="../media/image9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4.png"/><Relationship Id="rId4" Type="http://schemas.openxmlformats.org/officeDocument/2006/relationships/image" Target="../media/image9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5"/>
          <p:cNvSpPr txBox="1"/>
          <p:nvPr>
            <p:ph type="ctrTitle"/>
          </p:nvPr>
        </p:nvSpPr>
        <p:spPr>
          <a:xfrm>
            <a:off x="4680576" y="84188"/>
            <a:ext cx="75114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ES" sz="4400"/>
              <a:t>Master Class OIF - Introduction 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432" name="Google Shape;432;p35"/>
          <p:cNvSpPr txBox="1"/>
          <p:nvPr>
            <p:ph idx="4294967295" type="subTitle"/>
          </p:nvPr>
        </p:nvSpPr>
        <p:spPr>
          <a:xfrm>
            <a:off x="7322345" y="6464300"/>
            <a:ext cx="4869656" cy="3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Coordination author : Christophe Gauthier</a:t>
            </a:r>
            <a:endParaRPr/>
          </a:p>
        </p:txBody>
      </p:sp>
      <p:sp>
        <p:nvSpPr>
          <p:cNvPr id="433" name="Google Shape;433;p35"/>
          <p:cNvSpPr txBox="1"/>
          <p:nvPr/>
        </p:nvSpPr>
        <p:spPr>
          <a:xfrm>
            <a:off x="440075" y="4694250"/>
            <a:ext cx="11240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chemeClr val="dk1"/>
                </a:solidFill>
              </a:rPr>
              <a:t>Diversité d’Approches pour Atteindre les Engagements du Protocole d’Abidjan</a:t>
            </a:r>
            <a:endParaRPr b="1" sz="1000">
              <a:solidFill>
                <a:schemeClr val="dk1"/>
              </a:solidFill>
            </a:endParaRPr>
          </a:p>
        </p:txBody>
      </p:sp>
      <p:pic>
        <p:nvPicPr>
          <p:cNvPr id="434" name="Google Shape;434;p35" title="logo francophonie 1.png"/>
          <p:cNvPicPr preferRelativeResize="0"/>
          <p:nvPr/>
        </p:nvPicPr>
        <p:blipFill rotWithShape="1">
          <a:blip r:embed="rId3">
            <a:alphaModFix/>
          </a:blip>
          <a:srcRect b="22580" l="0" r="0" t="24684"/>
          <a:stretch/>
        </p:blipFill>
        <p:spPr>
          <a:xfrm>
            <a:off x="0" y="2436075"/>
            <a:ext cx="4282129" cy="22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5" title="CNRA-Senegal no backgroun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2929" y="2436075"/>
            <a:ext cx="379095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4"/>
          <p:cNvSpPr txBox="1"/>
          <p:nvPr>
            <p:ph type="title"/>
          </p:nvPr>
        </p:nvSpPr>
        <p:spPr>
          <a:xfrm>
            <a:off x="4536141" y="18501"/>
            <a:ext cx="7128300" cy="1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s-ES"/>
              <a:t>Comment comparer un document de référence avec un autre?</a:t>
            </a:r>
            <a:endParaRPr b="1"/>
          </a:p>
        </p:txBody>
      </p:sp>
      <p:sp>
        <p:nvSpPr>
          <p:cNvPr id="579" name="Google Shape;579;p44"/>
          <p:cNvSpPr txBox="1"/>
          <p:nvPr>
            <p:ph idx="1" type="body"/>
          </p:nvPr>
        </p:nvSpPr>
        <p:spPr>
          <a:xfrm>
            <a:off x="268950" y="4671761"/>
            <a:ext cx="11684100" cy="15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s-ES" sz="1700"/>
              <a:t>L’Appel de Villers-Cotterêts propose de travailler sur les mêmes sujets que le Protocole Volontaire d’Abidjan</a:t>
            </a:r>
            <a:endParaRPr b="1" sz="1700"/>
          </a:p>
          <a:p>
            <a:pPr indent="-1460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s-ES" sz="1500"/>
              <a:t>En avançant sur les 5 grands concepts du Protocole Volontaire, on avance aussi sur les thématiques de l’Appel 6 / </a:t>
            </a:r>
            <a:r>
              <a:rPr lang="es-ES" sz="1500"/>
              <a:t>6 domaines et 26 / 38 concepts actuellement choisis dans le tableau périodique</a:t>
            </a:r>
            <a:endParaRPr sz="1500"/>
          </a:p>
          <a:p>
            <a:pPr indent="-1460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s-ES" sz="1500"/>
              <a:t>En travaillant d’autres concepts de l’Appel en interdépendances avec le </a:t>
            </a:r>
            <a:r>
              <a:rPr i="1" lang="es-ES" sz="1500"/>
              <a:t>Protocole Volontaire</a:t>
            </a:r>
            <a:r>
              <a:rPr lang="es-ES" sz="1500"/>
              <a:t>, on peut explorer d’autres pistes de travail pour atteindre certains objectifs du </a:t>
            </a:r>
            <a:r>
              <a:rPr i="1" lang="es-ES" sz="1500"/>
              <a:t>Protocole Volontaire</a:t>
            </a:r>
            <a:endParaRPr i="1" sz="1600"/>
          </a:p>
        </p:txBody>
      </p:sp>
      <p:sp>
        <p:nvSpPr>
          <p:cNvPr id="580" name="Google Shape;580;p44"/>
          <p:cNvSpPr txBox="1"/>
          <p:nvPr>
            <p:ph idx="12" type="sldNum"/>
          </p:nvPr>
        </p:nvSpPr>
        <p:spPr>
          <a:xfrm>
            <a:off x="9433199" y="6302950"/>
            <a:ext cx="27432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81" name="Google Shape;581;p44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400"/>
              <a:buFont typeface="Arial"/>
              <a:buNone/>
            </a:pPr>
            <a:r>
              <a:rPr lang="es-ES"/>
              <a:t>co/soft/self/multistakeholder regulation of digital platforms</a:t>
            </a:r>
            <a:endParaRPr/>
          </a:p>
        </p:txBody>
      </p:sp>
      <p:pic>
        <p:nvPicPr>
          <p:cNvPr id="582" name="Google Shape;58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175" y="1564149"/>
            <a:ext cx="8053476" cy="295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5"/>
          <p:cNvSpPr txBox="1"/>
          <p:nvPr>
            <p:ph idx="1" type="body"/>
          </p:nvPr>
        </p:nvSpPr>
        <p:spPr>
          <a:xfrm>
            <a:off x="5586762" y="885825"/>
            <a:ext cx="6314726" cy="46001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</a:pPr>
            <a:r>
              <a:rPr lang="es-ES" sz="3600">
                <a:solidFill>
                  <a:schemeClr val="accent4"/>
                </a:solidFill>
              </a:rPr>
              <a:t>Yacine DIAGNE : Éducation des Médias (désordres de l'information) &amp; Éducation aux Plateformes</a:t>
            </a:r>
            <a:endParaRPr b="0" i="1" sz="3600">
              <a:solidFill>
                <a:schemeClr val="accent4"/>
              </a:solidFill>
            </a:endParaRPr>
          </a:p>
        </p:txBody>
      </p:sp>
      <p:sp>
        <p:nvSpPr>
          <p:cNvPr id="588" name="Google Shape;588;p45"/>
          <p:cNvSpPr txBox="1"/>
          <p:nvPr>
            <p:ph idx="12" type="sldNum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s-ES"/>
              <a:t>PAGE </a:t>
            </a: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6"/>
          <p:cNvSpPr txBox="1"/>
          <p:nvPr>
            <p:ph idx="12" type="sldNum"/>
          </p:nvPr>
        </p:nvSpPr>
        <p:spPr>
          <a:xfrm>
            <a:off x="9433199" y="6302950"/>
            <a:ext cx="27432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94" name="Google Shape;594;p46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400"/>
              <a:buFont typeface="Arial"/>
              <a:buNone/>
            </a:pPr>
            <a:r>
              <a:rPr lang="es-ES"/>
              <a:t>co/soft/self/multistakeholder regulation of digital platforms</a:t>
            </a:r>
            <a:endParaRPr/>
          </a:p>
        </p:txBody>
      </p:sp>
      <p:pic>
        <p:nvPicPr>
          <p:cNvPr id="595" name="Google Shape;59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131" y="1792188"/>
            <a:ext cx="4381500" cy="402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6" title="Master class v2.pptx.jpg"/>
          <p:cNvPicPr preferRelativeResize="0"/>
          <p:nvPr/>
        </p:nvPicPr>
        <p:blipFill rotWithShape="1">
          <a:blip r:embed="rId4">
            <a:alphaModFix/>
          </a:blip>
          <a:srcRect b="0" l="19220" r="19096" t="0"/>
          <a:stretch/>
        </p:blipFill>
        <p:spPr>
          <a:xfrm>
            <a:off x="7993862" y="1953706"/>
            <a:ext cx="3921926" cy="3576499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6"/>
          <p:cNvSpPr txBox="1"/>
          <p:nvPr/>
        </p:nvSpPr>
        <p:spPr>
          <a:xfrm>
            <a:off x="107175" y="1940900"/>
            <a:ext cx="3686100" cy="3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827">
                <a:solidFill>
                  <a:srgbClr val="0070C0"/>
                </a:solidFill>
              </a:rPr>
              <a:t>Quelle(s) éducation(s) aux Médias fait partie de vos attributions ?</a:t>
            </a:r>
            <a:endParaRPr b="1" sz="3827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7"/>
          <p:cNvSpPr txBox="1"/>
          <p:nvPr>
            <p:ph idx="1" type="body"/>
          </p:nvPr>
        </p:nvSpPr>
        <p:spPr>
          <a:xfrm>
            <a:off x="5586762" y="885825"/>
            <a:ext cx="6314700" cy="4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</a:pPr>
            <a:r>
              <a:rPr lang="es-ES" sz="3600">
                <a:solidFill>
                  <a:schemeClr val="accent4"/>
                </a:solidFill>
              </a:rPr>
              <a:t>Christophe GAUTHIER</a:t>
            </a:r>
            <a:r>
              <a:rPr lang="es-ES" sz="3600">
                <a:solidFill>
                  <a:schemeClr val="accent4"/>
                </a:solidFill>
              </a:rPr>
              <a:t> : En temps de crises, la régulation des plateformes change-t-elle de règles ?</a:t>
            </a:r>
            <a:endParaRPr b="0" i="1" sz="3600">
              <a:solidFill>
                <a:schemeClr val="accent4"/>
              </a:solidFill>
            </a:endParaRPr>
          </a:p>
        </p:txBody>
      </p:sp>
      <p:sp>
        <p:nvSpPr>
          <p:cNvPr id="603" name="Google Shape;603;p47"/>
          <p:cNvSpPr txBox="1"/>
          <p:nvPr>
            <p:ph idx="12" type="sldNum"/>
          </p:nvPr>
        </p:nvSpPr>
        <p:spPr>
          <a:xfrm>
            <a:off x="86106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s-ES"/>
              <a:t>PAGE </a:t>
            </a: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8"/>
          <p:cNvSpPr txBox="1"/>
          <p:nvPr>
            <p:ph type="title"/>
          </p:nvPr>
        </p:nvSpPr>
        <p:spPr>
          <a:xfrm>
            <a:off x="4536141" y="18501"/>
            <a:ext cx="7128300" cy="1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es-ES"/>
              <a:t>Document Related To Regulation During Crises Can Be Compared For Overall/Synergies</a:t>
            </a:r>
            <a:endParaRPr b="1"/>
          </a:p>
        </p:txBody>
      </p:sp>
      <p:sp>
        <p:nvSpPr>
          <p:cNvPr id="609" name="Google Shape;609;p48"/>
          <p:cNvSpPr txBox="1"/>
          <p:nvPr>
            <p:ph idx="1" type="body"/>
          </p:nvPr>
        </p:nvSpPr>
        <p:spPr>
          <a:xfrm>
            <a:off x="268950" y="4832976"/>
            <a:ext cx="11684100" cy="10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s-ES" sz="1700"/>
              <a:t>Example for  3 documents regarding Regulation during crisis</a:t>
            </a:r>
            <a:endParaRPr b="1" sz="1700"/>
          </a:p>
          <a:p>
            <a:pPr indent="-158750" lvl="1" marL="698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s-ES" sz="1500"/>
              <a:t>At least 2 documents share 14 pivotal concepts (highlighted in </a:t>
            </a:r>
            <a:r>
              <a:rPr lang="es-ES" sz="1500">
                <a:highlight>
                  <a:srgbClr val="00FF00"/>
                </a:highlight>
              </a:rPr>
              <a:t>green</a:t>
            </a:r>
            <a:r>
              <a:rPr lang="es-ES" sz="1500"/>
              <a:t>)</a:t>
            </a:r>
            <a:endParaRPr sz="1500"/>
          </a:p>
          <a:p>
            <a:pPr indent="-158750" lvl="1" marL="698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s-ES" sz="1500"/>
              <a:t>Using documents in conjunction can help embrace an holistic view of issue mapping during crises, … as well as regulation recommendations and interdependencies</a:t>
            </a:r>
            <a:endParaRPr i="1" sz="1600"/>
          </a:p>
        </p:txBody>
      </p:sp>
      <p:sp>
        <p:nvSpPr>
          <p:cNvPr id="610" name="Google Shape;610;p48"/>
          <p:cNvSpPr txBox="1"/>
          <p:nvPr>
            <p:ph idx="12" type="sldNum"/>
          </p:nvPr>
        </p:nvSpPr>
        <p:spPr>
          <a:xfrm>
            <a:off x="9433199" y="6302950"/>
            <a:ext cx="27432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611" name="Google Shape;611;p48"/>
          <p:cNvPicPr preferRelativeResize="0"/>
          <p:nvPr/>
        </p:nvPicPr>
        <p:blipFill rotWithShape="1">
          <a:blip r:embed="rId3">
            <a:alphaModFix/>
          </a:blip>
          <a:srcRect b="0" l="0" r="0" t="1351"/>
          <a:stretch/>
        </p:blipFill>
        <p:spPr>
          <a:xfrm>
            <a:off x="1638183" y="1520500"/>
            <a:ext cx="8243647" cy="311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9"/>
          <p:cNvSpPr txBox="1"/>
          <p:nvPr>
            <p:ph idx="1" type="body"/>
          </p:nvPr>
        </p:nvSpPr>
        <p:spPr>
          <a:xfrm>
            <a:off x="5586762" y="885825"/>
            <a:ext cx="6314700" cy="4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</a:pPr>
            <a:r>
              <a:rPr lang="es-ES" sz="3600">
                <a:solidFill>
                  <a:schemeClr val="accent4"/>
                </a:solidFill>
              </a:rPr>
              <a:t>Lena SLACHMUIJLDER</a:t>
            </a:r>
            <a:r>
              <a:rPr lang="es-ES" sz="3600">
                <a:solidFill>
                  <a:schemeClr val="accent4"/>
                </a:solidFill>
              </a:rPr>
              <a:t> : l’ingénierie Prosocial, réguler dès la conception du service</a:t>
            </a:r>
            <a:endParaRPr b="0" i="1" sz="3600">
              <a:solidFill>
                <a:schemeClr val="accent4"/>
              </a:solidFill>
            </a:endParaRPr>
          </a:p>
        </p:txBody>
      </p:sp>
      <p:sp>
        <p:nvSpPr>
          <p:cNvPr id="617" name="Google Shape;617;p49"/>
          <p:cNvSpPr txBox="1"/>
          <p:nvPr>
            <p:ph idx="12" type="sldNum"/>
          </p:nvPr>
        </p:nvSpPr>
        <p:spPr>
          <a:xfrm>
            <a:off x="86106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s-ES"/>
              <a:t>PAGE </a:t>
            </a: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0"/>
          <p:cNvSpPr txBox="1"/>
          <p:nvPr>
            <p:ph type="title"/>
          </p:nvPr>
        </p:nvSpPr>
        <p:spPr>
          <a:xfrm>
            <a:off x="4536141" y="18501"/>
            <a:ext cx="7128300" cy="1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s-ES"/>
              <a:t>Illustrons une autre piste de discussion entre régulateurs et plateformes</a:t>
            </a:r>
            <a:endParaRPr b="1"/>
          </a:p>
        </p:txBody>
      </p:sp>
      <p:sp>
        <p:nvSpPr>
          <p:cNvPr id="623" name="Google Shape;623;p50"/>
          <p:cNvSpPr txBox="1"/>
          <p:nvPr>
            <p:ph idx="1" type="body"/>
          </p:nvPr>
        </p:nvSpPr>
        <p:spPr>
          <a:xfrm>
            <a:off x="268950" y="4843956"/>
            <a:ext cx="116841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s-ES" sz="1700"/>
              <a:t>le Guide de la conception Prosocial</a:t>
            </a:r>
            <a:endParaRPr b="1" sz="1700"/>
          </a:p>
          <a:p>
            <a:pPr indent="-1460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s-ES" sz="1500"/>
              <a:t>Au-delà de sa priorité pour des évolutions de conception et d’ingénierie, les implications d’une conception prosocial peuvent en réalité se propager aux 6 </a:t>
            </a:r>
            <a:r>
              <a:rPr lang="es-ES" sz="1500"/>
              <a:t>domaines du tableau périodique…</a:t>
            </a:r>
            <a:endParaRPr sz="1500"/>
          </a:p>
          <a:p>
            <a:pPr indent="-1460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s-ES" sz="1600"/>
              <a:t>… Notamment pour la protection des mineurs ou la modification de paramétrage en cas de situation de crise</a:t>
            </a:r>
            <a:endParaRPr sz="1600"/>
          </a:p>
        </p:txBody>
      </p:sp>
      <p:sp>
        <p:nvSpPr>
          <p:cNvPr id="624" name="Google Shape;624;p50"/>
          <p:cNvSpPr txBox="1"/>
          <p:nvPr>
            <p:ph idx="12" type="sldNum"/>
          </p:nvPr>
        </p:nvSpPr>
        <p:spPr>
          <a:xfrm>
            <a:off x="9433199" y="6302950"/>
            <a:ext cx="27432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25" name="Google Shape;625;p50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400"/>
              <a:buFont typeface="Arial"/>
              <a:buNone/>
            </a:pPr>
            <a:r>
              <a:rPr lang="es-ES"/>
              <a:t>co/soft/self/multistakeholder regulation of digital platforms</a:t>
            </a:r>
            <a:endParaRPr/>
          </a:p>
        </p:txBody>
      </p:sp>
      <p:pic>
        <p:nvPicPr>
          <p:cNvPr id="626" name="Google Shape;62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300" y="1647750"/>
            <a:ext cx="8315951" cy="298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54898" y="1561976"/>
            <a:ext cx="2434652" cy="31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1"/>
          <p:cNvSpPr txBox="1"/>
          <p:nvPr>
            <p:ph type="title"/>
          </p:nvPr>
        </p:nvSpPr>
        <p:spPr>
          <a:xfrm>
            <a:off x="4894974" y="18501"/>
            <a:ext cx="7057965" cy="1152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33" name="Google Shape;633;p51"/>
          <p:cNvSpPr txBox="1"/>
          <p:nvPr>
            <p:ph idx="1" type="body"/>
          </p:nvPr>
        </p:nvSpPr>
        <p:spPr>
          <a:xfrm>
            <a:off x="4894975" y="1547908"/>
            <a:ext cx="7058100" cy="4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464F"/>
              </a:buClr>
              <a:buSzPts val="2800"/>
              <a:buNone/>
            </a:pPr>
            <a:r>
              <a:rPr b="1" lang="es-ES"/>
              <a:t>xxx</a:t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464F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464F"/>
              </a:buClr>
              <a:buSzPts val="2800"/>
              <a:buNone/>
            </a:pPr>
            <a:r>
              <a:rPr lang="es-ES" u="sng">
                <a:solidFill>
                  <a:schemeClr val="hlink"/>
                </a:solidFill>
                <a:hlinkClick r:id="rId3"/>
              </a:rPr>
              <a:t>christophe.gauthier@I4Tknowledge.net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464F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34" name="Google Shape;634;p51"/>
          <p:cNvSpPr txBox="1"/>
          <p:nvPr>
            <p:ph idx="12" type="sldNum"/>
          </p:nvPr>
        </p:nvSpPr>
        <p:spPr>
          <a:xfrm>
            <a:off x="9433199" y="6302950"/>
            <a:ext cx="2743200" cy="5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descr="Une image contenant capture d’écran, cercle, Graphique, motif&#10;&#10;Description générée automatiquement" id="635" name="Google Shape;635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2020" y="3429000"/>
            <a:ext cx="2258820" cy="2258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6"/>
          <p:cNvSpPr txBox="1"/>
          <p:nvPr>
            <p:ph idx="1" type="body"/>
          </p:nvPr>
        </p:nvSpPr>
        <p:spPr>
          <a:xfrm>
            <a:off x="5739450" y="885825"/>
            <a:ext cx="6162037" cy="46001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</a:pPr>
            <a:r>
              <a:rPr lang="es-ES" sz="3600">
                <a:solidFill>
                  <a:schemeClr val="accent4"/>
                </a:solidFill>
              </a:rPr>
              <a:t>Qui Sommes</a:t>
            </a:r>
            <a:r>
              <a:rPr lang="es-ES" sz="3600">
                <a:solidFill>
                  <a:schemeClr val="accent4"/>
                </a:solidFill>
              </a:rPr>
              <a:t>-</a:t>
            </a:r>
            <a:r>
              <a:rPr lang="es-ES" sz="3600">
                <a:solidFill>
                  <a:schemeClr val="accent4"/>
                </a:solidFill>
              </a:rPr>
              <a:t>Nous</a:t>
            </a:r>
            <a:r>
              <a:rPr lang="es-ES" sz="3600">
                <a:solidFill>
                  <a:schemeClr val="accent4"/>
                </a:solidFill>
              </a:rPr>
              <a:t>?</a:t>
            </a:r>
            <a:endParaRPr b="0" i="1" sz="3600">
              <a:solidFill>
                <a:schemeClr val="accent4"/>
              </a:solidFill>
            </a:endParaRPr>
          </a:p>
        </p:txBody>
      </p:sp>
      <p:sp>
        <p:nvSpPr>
          <p:cNvPr id="441" name="Google Shape;441;p36"/>
          <p:cNvSpPr txBox="1"/>
          <p:nvPr>
            <p:ph idx="12" type="sldNum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s-ES"/>
              <a:t>PAGE </a:t>
            </a: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7"/>
          <p:cNvSpPr/>
          <p:nvPr/>
        </p:nvSpPr>
        <p:spPr>
          <a:xfrm>
            <a:off x="3841" y="925285"/>
            <a:ext cx="12192000" cy="593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7"/>
          <p:cNvSpPr/>
          <p:nvPr/>
        </p:nvSpPr>
        <p:spPr>
          <a:xfrm>
            <a:off x="1548325" y="72400"/>
            <a:ext cx="10678800" cy="8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s-ES" sz="2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Un Tiers de Confiance entre 80 Organisations de Recherche/Impact sur l’Intégrité de l’Information et les Acteurs de la Régulation Digitale</a:t>
            </a:r>
            <a:endParaRPr b="1" i="0" sz="23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8" name="Google Shape;448;p37"/>
          <p:cNvSpPr/>
          <p:nvPr/>
        </p:nvSpPr>
        <p:spPr>
          <a:xfrm>
            <a:off x="2455787" y="767549"/>
            <a:ext cx="96297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56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49" name="Google Shape;44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7333" y="5808277"/>
            <a:ext cx="1743736" cy="38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6754" y="5870768"/>
            <a:ext cx="1266049" cy="228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9885" y="5766719"/>
            <a:ext cx="1410366" cy="4261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&#10;&#10;Description générée automatiquement" id="452" name="Google Shape;452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23750" y="4865772"/>
            <a:ext cx="1783706" cy="74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55878" y="1274804"/>
            <a:ext cx="1748514" cy="81181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7"/>
          <p:cNvSpPr txBox="1"/>
          <p:nvPr/>
        </p:nvSpPr>
        <p:spPr>
          <a:xfrm>
            <a:off x="273172" y="1128613"/>
            <a:ext cx="18816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0" lang="es-E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Africa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0" lang="es-E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457200" marR="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0" lang="es-E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Europe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27603" y="5220527"/>
            <a:ext cx="1783706" cy="749967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7"/>
          <p:cNvSpPr txBox="1"/>
          <p:nvPr/>
        </p:nvSpPr>
        <p:spPr>
          <a:xfrm>
            <a:off x="5884075" y="1128613"/>
            <a:ext cx="3291900" cy="4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0" lang="es-E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North America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0" lang="es-E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Oceania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457200" marR="0" rtl="0" algn="just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1" i="0" lang="es-E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South America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55401" y="1067921"/>
            <a:ext cx="1184812" cy="101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77222" y="3412192"/>
            <a:ext cx="1233487" cy="92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896544" y="4552334"/>
            <a:ext cx="1362532" cy="79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59451" y="1204457"/>
            <a:ext cx="1743736" cy="833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909677" y="2759407"/>
            <a:ext cx="1524158" cy="57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778130" y="2652371"/>
            <a:ext cx="1881637" cy="78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7"/>
          <p:cNvPicPr preferRelativeResize="0"/>
          <p:nvPr/>
        </p:nvPicPr>
        <p:blipFill rotWithShape="1">
          <a:blip r:embed="rId15">
            <a:alphaModFix/>
          </a:blip>
          <a:srcRect b="0" l="0" r="0" t="4933"/>
          <a:stretch/>
        </p:blipFill>
        <p:spPr>
          <a:xfrm>
            <a:off x="-96550" y="925275"/>
            <a:ext cx="11300549" cy="55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206226" y="5577545"/>
            <a:ext cx="705394" cy="32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246793" y="3999815"/>
            <a:ext cx="600758" cy="27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228121" y="4177021"/>
            <a:ext cx="761096" cy="317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171664" y="5298188"/>
            <a:ext cx="1362531" cy="36319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descr="Une image contenant texte&#10;&#10;Description générée automatiquement" id="468" name="Google Shape;468;p3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115785" y="2161534"/>
            <a:ext cx="576458" cy="235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721950" y="2914675"/>
            <a:ext cx="714318" cy="21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604392" y="3146815"/>
            <a:ext cx="830783" cy="1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7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008054" y="2918302"/>
            <a:ext cx="678079" cy="12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7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880682" y="3852612"/>
            <a:ext cx="423754" cy="320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7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283158" y="4914305"/>
            <a:ext cx="780812" cy="237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7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3136378" y="5554631"/>
            <a:ext cx="809803" cy="330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7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7420732" y="3451656"/>
            <a:ext cx="536580" cy="260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7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2671172" y="3462795"/>
            <a:ext cx="492573" cy="44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7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-14858" y="-7555"/>
            <a:ext cx="1631569" cy="91758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7"/>
          <p:cNvSpPr/>
          <p:nvPr/>
        </p:nvSpPr>
        <p:spPr>
          <a:xfrm>
            <a:off x="837364" y="214762"/>
            <a:ext cx="7068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7"/>
          <p:cNvSpPr txBox="1"/>
          <p:nvPr/>
        </p:nvSpPr>
        <p:spPr>
          <a:xfrm>
            <a:off x="4724400" y="64928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b="0" i="0" lang="es-E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7"/>
          <p:cNvSpPr/>
          <p:nvPr/>
        </p:nvSpPr>
        <p:spPr>
          <a:xfrm>
            <a:off x="738299" y="420700"/>
            <a:ext cx="9390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s-ES" sz="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I4T GLOBAL KNOWLEDGE NETWORK</a:t>
            </a:r>
            <a:endParaRPr b="1" i="0" sz="400" u="none" cap="none" strike="noStrike">
              <a:solidFill>
                <a:srgbClr val="FFC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81" name="Google Shape;481;p37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7974697" y="6213621"/>
            <a:ext cx="825395" cy="38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7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5231661" y="2727457"/>
            <a:ext cx="514922" cy="173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7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4377840" y="4524025"/>
            <a:ext cx="642725" cy="3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7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6454824" y="2901812"/>
            <a:ext cx="551235" cy="22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7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3601788" y="4555618"/>
            <a:ext cx="697727" cy="26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7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3726797" y="5217230"/>
            <a:ext cx="559198" cy="24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7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5315934" y="3113303"/>
            <a:ext cx="276049" cy="27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7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2136754" y="3061094"/>
            <a:ext cx="358782" cy="32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7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3423213" y="4914305"/>
            <a:ext cx="760359" cy="21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7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4890839" y="2170264"/>
            <a:ext cx="772026" cy="203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7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4397905" y="3057939"/>
            <a:ext cx="906796" cy="23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7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7895552" y="4533131"/>
            <a:ext cx="611465" cy="18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7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8552938" y="4506412"/>
            <a:ext cx="483937" cy="54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7"/>
          <p:cNvPicPr preferRelativeResize="0"/>
          <p:nvPr/>
        </p:nvPicPr>
        <p:blipFill rotWithShape="1">
          <a:blip r:embed="rId43">
            <a:alphaModFix/>
          </a:blip>
          <a:srcRect b="0" l="0" r="0" t="0"/>
          <a:stretch/>
        </p:blipFill>
        <p:spPr>
          <a:xfrm>
            <a:off x="5678515" y="3901192"/>
            <a:ext cx="368870" cy="31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7"/>
          <p:cNvPicPr preferRelativeResize="0"/>
          <p:nvPr/>
        </p:nvPicPr>
        <p:blipFill rotWithShape="1">
          <a:blip r:embed="rId44">
            <a:alphaModFix/>
          </a:blip>
          <a:srcRect b="0" l="0" r="0" t="0"/>
          <a:stretch/>
        </p:blipFill>
        <p:spPr>
          <a:xfrm>
            <a:off x="5199295" y="4113933"/>
            <a:ext cx="380450" cy="34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7"/>
          <p:cNvPicPr preferRelativeResize="0"/>
          <p:nvPr/>
        </p:nvPicPr>
        <p:blipFill rotWithShape="1">
          <a:blip r:embed="rId45">
            <a:alphaModFix/>
          </a:blip>
          <a:srcRect b="0" l="0" r="0" t="0"/>
          <a:stretch/>
        </p:blipFill>
        <p:spPr>
          <a:xfrm>
            <a:off x="2535637" y="2782096"/>
            <a:ext cx="488905" cy="439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7"/>
          <p:cNvPicPr preferRelativeResize="0"/>
          <p:nvPr/>
        </p:nvPicPr>
        <p:blipFill rotWithShape="1">
          <a:blip r:embed="rId46">
            <a:alphaModFix/>
          </a:blip>
          <a:srcRect b="0" l="0" r="0" t="0"/>
          <a:stretch/>
        </p:blipFill>
        <p:spPr>
          <a:xfrm>
            <a:off x="2646591" y="3247449"/>
            <a:ext cx="1287824" cy="18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7"/>
          <p:cNvPicPr preferRelativeResize="0"/>
          <p:nvPr/>
        </p:nvPicPr>
        <p:blipFill rotWithShape="1">
          <a:blip r:embed="rId47">
            <a:alphaModFix/>
          </a:blip>
          <a:srcRect b="0" l="0" r="0" t="0"/>
          <a:stretch/>
        </p:blipFill>
        <p:spPr>
          <a:xfrm>
            <a:off x="6654345" y="4467315"/>
            <a:ext cx="654463" cy="29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7"/>
          <p:cNvPicPr preferRelativeResize="0"/>
          <p:nvPr/>
        </p:nvPicPr>
        <p:blipFill rotWithShape="1">
          <a:blip r:embed="rId48">
            <a:alphaModFix/>
          </a:blip>
          <a:srcRect b="0" l="0" r="0" t="0"/>
          <a:stretch/>
        </p:blipFill>
        <p:spPr>
          <a:xfrm>
            <a:off x="5847650" y="4485560"/>
            <a:ext cx="462919" cy="46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7"/>
          <p:cNvPicPr preferRelativeResize="0"/>
          <p:nvPr/>
        </p:nvPicPr>
        <p:blipFill rotWithShape="1">
          <a:blip r:embed="rId49">
            <a:alphaModFix/>
          </a:blip>
          <a:srcRect b="0" l="0" r="0" t="0"/>
          <a:stretch/>
        </p:blipFill>
        <p:spPr>
          <a:xfrm>
            <a:off x="6390983" y="4837843"/>
            <a:ext cx="1181186" cy="31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7"/>
          <p:cNvPicPr preferRelativeResize="0"/>
          <p:nvPr/>
        </p:nvPicPr>
        <p:blipFill rotWithShape="1">
          <a:blip r:embed="rId50">
            <a:alphaModFix/>
          </a:blip>
          <a:srcRect b="0" l="0" r="0" t="0"/>
          <a:stretch/>
        </p:blipFill>
        <p:spPr>
          <a:xfrm>
            <a:off x="5713928" y="2091040"/>
            <a:ext cx="306411" cy="30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7"/>
          <p:cNvPicPr preferRelativeResize="0"/>
          <p:nvPr/>
        </p:nvPicPr>
        <p:blipFill rotWithShape="1">
          <a:blip r:embed="rId51">
            <a:alphaModFix/>
          </a:blip>
          <a:srcRect b="0" l="0" r="0" t="0"/>
          <a:stretch/>
        </p:blipFill>
        <p:spPr>
          <a:xfrm>
            <a:off x="6074317" y="5235040"/>
            <a:ext cx="537711" cy="29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7"/>
          <p:cNvPicPr preferRelativeResize="0"/>
          <p:nvPr/>
        </p:nvPicPr>
        <p:blipFill rotWithShape="1">
          <a:blip r:embed="rId52">
            <a:alphaModFix/>
          </a:blip>
          <a:srcRect b="0" l="0" r="0" t="0"/>
          <a:stretch/>
        </p:blipFill>
        <p:spPr>
          <a:xfrm>
            <a:off x="2681916" y="4732833"/>
            <a:ext cx="841002" cy="15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7"/>
          <p:cNvPicPr preferRelativeResize="0"/>
          <p:nvPr/>
        </p:nvPicPr>
        <p:blipFill rotWithShape="1">
          <a:blip r:embed="rId53">
            <a:alphaModFix/>
          </a:blip>
          <a:srcRect b="0" l="0" r="0" t="0"/>
          <a:stretch/>
        </p:blipFill>
        <p:spPr>
          <a:xfrm>
            <a:off x="5626162" y="4249858"/>
            <a:ext cx="612960" cy="18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7"/>
          <p:cNvPicPr preferRelativeResize="0"/>
          <p:nvPr/>
        </p:nvPicPr>
        <p:blipFill rotWithShape="1">
          <a:blip r:embed="rId54">
            <a:alphaModFix/>
          </a:blip>
          <a:srcRect b="0" l="0" r="0" t="0"/>
          <a:stretch/>
        </p:blipFill>
        <p:spPr>
          <a:xfrm>
            <a:off x="1548327" y="2889993"/>
            <a:ext cx="509608" cy="28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7"/>
          <p:cNvPicPr preferRelativeResize="0"/>
          <p:nvPr/>
        </p:nvPicPr>
        <p:blipFill rotWithShape="1">
          <a:blip r:embed="rId55">
            <a:alphaModFix/>
          </a:blip>
          <a:srcRect b="0" l="0" r="0" t="0"/>
          <a:stretch/>
        </p:blipFill>
        <p:spPr>
          <a:xfrm>
            <a:off x="7519233" y="3753988"/>
            <a:ext cx="320011" cy="32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7"/>
          <p:cNvPicPr preferRelativeResize="0"/>
          <p:nvPr/>
        </p:nvPicPr>
        <p:blipFill rotWithShape="1">
          <a:blip r:embed="rId56">
            <a:alphaModFix/>
          </a:blip>
          <a:srcRect b="0" l="0" r="0" t="0"/>
          <a:stretch/>
        </p:blipFill>
        <p:spPr>
          <a:xfrm>
            <a:off x="8038374" y="3585762"/>
            <a:ext cx="652630" cy="25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7"/>
          <p:cNvPicPr preferRelativeResize="0"/>
          <p:nvPr/>
        </p:nvPicPr>
        <p:blipFill rotWithShape="1">
          <a:blip r:embed="rId57">
            <a:alphaModFix/>
          </a:blip>
          <a:srcRect b="0" l="0" r="0" t="0"/>
          <a:stretch/>
        </p:blipFill>
        <p:spPr>
          <a:xfrm>
            <a:off x="6459312" y="3188962"/>
            <a:ext cx="360706" cy="23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7"/>
          <p:cNvPicPr preferRelativeResize="0"/>
          <p:nvPr/>
        </p:nvPicPr>
        <p:blipFill rotWithShape="1">
          <a:blip r:embed="rId58">
            <a:alphaModFix/>
          </a:blip>
          <a:srcRect b="0" l="0" r="0" t="0"/>
          <a:stretch/>
        </p:blipFill>
        <p:spPr>
          <a:xfrm>
            <a:off x="6404172" y="2657882"/>
            <a:ext cx="835631" cy="23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7"/>
          <p:cNvPicPr preferRelativeResize="0"/>
          <p:nvPr/>
        </p:nvPicPr>
        <p:blipFill rotWithShape="1">
          <a:blip r:embed="rId59">
            <a:alphaModFix/>
          </a:blip>
          <a:srcRect b="0" l="0" r="0" t="0"/>
          <a:stretch/>
        </p:blipFill>
        <p:spPr>
          <a:xfrm>
            <a:off x="7582515" y="4209663"/>
            <a:ext cx="626074" cy="27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7"/>
          <p:cNvPicPr preferRelativeResize="0"/>
          <p:nvPr/>
        </p:nvPicPr>
        <p:blipFill rotWithShape="1">
          <a:blip r:embed="rId60">
            <a:alphaModFix/>
          </a:blip>
          <a:srcRect b="0" l="0" r="0" t="0"/>
          <a:stretch/>
        </p:blipFill>
        <p:spPr>
          <a:xfrm>
            <a:off x="8815461" y="4086757"/>
            <a:ext cx="349907" cy="34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7"/>
          <p:cNvPicPr preferRelativeResize="0"/>
          <p:nvPr/>
        </p:nvPicPr>
        <p:blipFill rotWithShape="1">
          <a:blip r:embed="rId61">
            <a:alphaModFix/>
          </a:blip>
          <a:srcRect b="0" l="0" r="0" t="0"/>
          <a:stretch/>
        </p:blipFill>
        <p:spPr>
          <a:xfrm>
            <a:off x="5695590" y="2419748"/>
            <a:ext cx="773575" cy="21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7"/>
          <p:cNvPicPr preferRelativeResize="0"/>
          <p:nvPr/>
        </p:nvPicPr>
        <p:blipFill rotWithShape="1">
          <a:blip r:embed="rId62">
            <a:alphaModFix/>
          </a:blip>
          <a:srcRect b="0" l="0" r="0" t="0"/>
          <a:stretch/>
        </p:blipFill>
        <p:spPr>
          <a:xfrm>
            <a:off x="9109290" y="4580968"/>
            <a:ext cx="312668" cy="39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7"/>
          <p:cNvPicPr preferRelativeResize="0"/>
          <p:nvPr/>
        </p:nvPicPr>
        <p:blipFill rotWithShape="1">
          <a:blip r:embed="rId63">
            <a:alphaModFix/>
          </a:blip>
          <a:srcRect b="0" l="0" r="33550" t="0"/>
          <a:stretch/>
        </p:blipFill>
        <p:spPr>
          <a:xfrm>
            <a:off x="10259077" y="6169375"/>
            <a:ext cx="1743750" cy="6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7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5700792" y="6269996"/>
            <a:ext cx="924685" cy="26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7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6760398" y="6193282"/>
            <a:ext cx="1113855" cy="42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7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4197429" y="6169384"/>
            <a:ext cx="563553" cy="470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7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4481026" y="2392898"/>
            <a:ext cx="358775" cy="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7"/>
          <p:cNvPicPr preferRelativeResize="0"/>
          <p:nvPr/>
        </p:nvPicPr>
        <p:blipFill>
          <a:blip r:embed="rId68">
            <a:alphaModFix/>
          </a:blip>
          <a:stretch>
            <a:fillRect/>
          </a:stretch>
        </p:blipFill>
        <p:spPr>
          <a:xfrm>
            <a:off x="4545263" y="3748468"/>
            <a:ext cx="320025" cy="315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7"/>
          <p:cNvPicPr preferRelativeResize="0"/>
          <p:nvPr/>
        </p:nvPicPr>
        <p:blipFill rotWithShape="1">
          <a:blip r:embed="rId69">
            <a:alphaModFix/>
          </a:blip>
          <a:srcRect b="0" l="0" r="0" t="12018"/>
          <a:stretch/>
        </p:blipFill>
        <p:spPr>
          <a:xfrm>
            <a:off x="2449963" y="5080846"/>
            <a:ext cx="678075" cy="59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8"/>
          <p:cNvSpPr txBox="1"/>
          <p:nvPr>
            <p:ph idx="12" type="sldNum"/>
          </p:nvPr>
        </p:nvSpPr>
        <p:spPr>
          <a:xfrm>
            <a:off x="9433199" y="6302950"/>
            <a:ext cx="27432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26" name="Google Shape;526;p38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400"/>
              <a:buFont typeface="Arial"/>
              <a:buNone/>
            </a:pPr>
            <a:r>
              <a:rPr lang="es-ES"/>
              <a:t>co/soft/self/multistakeholder regulation of digital platforms</a:t>
            </a:r>
            <a:endParaRPr/>
          </a:p>
        </p:txBody>
      </p:sp>
      <p:pic>
        <p:nvPicPr>
          <p:cNvPr id="527" name="Google Shape;5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9388" y="1818538"/>
            <a:ext cx="4010025" cy="38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8"/>
          <p:cNvSpPr txBox="1"/>
          <p:nvPr/>
        </p:nvSpPr>
        <p:spPr>
          <a:xfrm>
            <a:off x="152413" y="2016925"/>
            <a:ext cx="3717000" cy="28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827">
                <a:solidFill>
                  <a:srgbClr val="0070C0"/>
                </a:solidFill>
              </a:rPr>
              <a:t>Quelle sera votre priorité 2026 concernant …</a:t>
            </a:r>
            <a:endParaRPr b="1" sz="3827">
              <a:solidFill>
                <a:srgbClr val="0070C0"/>
              </a:solidFill>
            </a:endParaRPr>
          </a:p>
        </p:txBody>
      </p:sp>
      <p:sp>
        <p:nvSpPr>
          <p:cNvPr id="529" name="Google Shape;529;p38"/>
          <p:cNvSpPr txBox="1"/>
          <p:nvPr/>
        </p:nvSpPr>
        <p:spPr>
          <a:xfrm>
            <a:off x="8110538" y="1818550"/>
            <a:ext cx="3912300" cy="3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827">
                <a:solidFill>
                  <a:srgbClr val="0070C0"/>
                </a:solidFill>
              </a:rPr>
              <a:t>…</a:t>
            </a:r>
            <a:r>
              <a:rPr b="1" lang="es-ES" sz="3827">
                <a:solidFill>
                  <a:srgbClr val="0070C0"/>
                </a:solidFill>
              </a:rPr>
              <a:t> ce qui doit être régulé sur les plateformes digitales?</a:t>
            </a:r>
            <a:br>
              <a:rPr b="1" lang="es-ES" sz="3827">
                <a:solidFill>
                  <a:srgbClr val="0070C0"/>
                </a:solidFill>
              </a:rPr>
            </a:br>
            <a:r>
              <a:rPr b="1" lang="es-ES" sz="3827">
                <a:solidFill>
                  <a:srgbClr val="0070C0"/>
                </a:solidFill>
              </a:rPr>
              <a:t>EN UN MOT !</a:t>
            </a:r>
            <a:endParaRPr b="1" sz="3827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9"/>
          <p:cNvSpPr txBox="1"/>
          <p:nvPr>
            <p:ph idx="1" type="body"/>
          </p:nvPr>
        </p:nvSpPr>
        <p:spPr>
          <a:xfrm>
            <a:off x="5536725" y="885825"/>
            <a:ext cx="6491100" cy="4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5134"/>
              <a:buFont typeface="Arial"/>
              <a:buNone/>
            </a:pPr>
            <a:r>
              <a:rPr lang="es-ES" sz="3600">
                <a:solidFill>
                  <a:schemeClr val="accent4"/>
                </a:solidFill>
              </a:rPr>
              <a:t>Régulation sur les Plateformes Numériques : une Boîte à Outils Polyvalente pour les Enjeux de Chacune des Parties Prenantes</a:t>
            </a:r>
            <a:r>
              <a:rPr lang="es-ES" sz="3600">
                <a:solidFill>
                  <a:schemeClr val="accent4"/>
                </a:solidFill>
              </a:rPr>
              <a:t>?</a:t>
            </a:r>
            <a:endParaRPr b="0" i="1" sz="3600">
              <a:solidFill>
                <a:schemeClr val="accent4"/>
              </a:solidFill>
            </a:endParaRPr>
          </a:p>
        </p:txBody>
      </p:sp>
      <p:sp>
        <p:nvSpPr>
          <p:cNvPr id="535" name="Google Shape;535;p39"/>
          <p:cNvSpPr txBox="1"/>
          <p:nvPr>
            <p:ph idx="12" type="sldNum"/>
          </p:nvPr>
        </p:nvSpPr>
        <p:spPr>
          <a:xfrm>
            <a:off x="8610601" y="635635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200"/>
              <a:buNone/>
            </a:pPr>
            <a:r>
              <a:rPr lang="es-ES"/>
              <a:t>PAGE </a:t>
            </a: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0"/>
          <p:cNvSpPr txBox="1"/>
          <p:nvPr>
            <p:ph type="title"/>
          </p:nvPr>
        </p:nvSpPr>
        <p:spPr>
          <a:xfrm>
            <a:off x="4536141" y="18501"/>
            <a:ext cx="7128300" cy="1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s-ES"/>
              <a:t>Un Tableau Périodique de la Régulation sur les Plateformes Numériques Permettrait</a:t>
            </a:r>
            <a:r>
              <a:rPr lang="es-ES"/>
              <a:t>-i</a:t>
            </a:r>
            <a:r>
              <a:rPr lang="es-ES"/>
              <a:t>l à Chacun de se Comprendre?</a:t>
            </a:r>
            <a:endParaRPr/>
          </a:p>
        </p:txBody>
      </p:sp>
      <p:sp>
        <p:nvSpPr>
          <p:cNvPr id="541" name="Google Shape;541;p40"/>
          <p:cNvSpPr txBox="1"/>
          <p:nvPr>
            <p:ph idx="1" type="body"/>
          </p:nvPr>
        </p:nvSpPr>
        <p:spPr>
          <a:xfrm>
            <a:off x="6653000" y="1547900"/>
            <a:ext cx="5300100" cy="4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s-ES" sz="1900"/>
              <a:t>Les </a:t>
            </a:r>
            <a:r>
              <a:rPr b="1" lang="es-ES" sz="1900"/>
              <a:t>discussions </a:t>
            </a:r>
            <a:r>
              <a:rPr b="1" lang="es-ES" sz="1900"/>
              <a:t>sur la régulation sont devenues complexes</a:t>
            </a:r>
            <a:endParaRPr b="1" sz="1900"/>
          </a:p>
          <a:p>
            <a:pPr indent="-1651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-ES" sz="1800"/>
              <a:t>6 domaines à couvrir : ils se sont élargis en croisant les expertises et les interdépendances</a:t>
            </a:r>
            <a:endParaRPr sz="1800"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54 concepts (à date) : ils se retrouvent sous des appellations différentes suivant les acteurs</a:t>
            </a:r>
            <a:endParaRPr sz="1800"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L’application opérationnelle de chaque concept est dépendante du contexte</a:t>
            </a:r>
            <a:endParaRPr sz="1800"/>
          </a:p>
          <a:p>
            <a:pPr indent="-1968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es-ES" sz="1900"/>
              <a:t>Déployer une stratégie de régulation suppose d’</a:t>
            </a:r>
            <a:r>
              <a:rPr lang="es-ES" sz="1900"/>
              <a:t>articuler des concepts dans une logique qui dépend de la situation, des priorités et du chemin négocié</a:t>
            </a:r>
            <a:endParaRPr sz="1900"/>
          </a:p>
        </p:txBody>
      </p:sp>
      <p:sp>
        <p:nvSpPr>
          <p:cNvPr id="542" name="Google Shape;542;p40"/>
          <p:cNvSpPr txBox="1"/>
          <p:nvPr>
            <p:ph idx="12" type="sldNum"/>
          </p:nvPr>
        </p:nvSpPr>
        <p:spPr>
          <a:xfrm>
            <a:off x="9433199" y="6302950"/>
            <a:ext cx="2743200" cy="5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43" name="Google Shape;543;p40"/>
          <p:cNvSpPr txBox="1"/>
          <p:nvPr>
            <p:ph idx="11" type="ftr"/>
          </p:nvPr>
        </p:nvSpPr>
        <p:spPr>
          <a:xfrm>
            <a:off x="4038602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400"/>
              <a:buFont typeface="Arial"/>
              <a:buNone/>
            </a:pPr>
            <a:r>
              <a:rPr lang="es-ES"/>
              <a:t>co/soft/self/multistakeholder regulation of digital platforms</a:t>
            </a:r>
            <a:endParaRPr/>
          </a:p>
        </p:txBody>
      </p:sp>
      <p:pic>
        <p:nvPicPr>
          <p:cNvPr id="544" name="Google Shape;5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45" y="1627899"/>
            <a:ext cx="6825844" cy="405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1"/>
          <p:cNvSpPr txBox="1"/>
          <p:nvPr>
            <p:ph type="title"/>
          </p:nvPr>
        </p:nvSpPr>
        <p:spPr>
          <a:xfrm>
            <a:off x="4536141" y="18501"/>
            <a:ext cx="7128300" cy="1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s-ES"/>
              <a:t>Un premier démonstrateur en cours de validation</a:t>
            </a:r>
            <a:endParaRPr/>
          </a:p>
        </p:txBody>
      </p:sp>
      <p:sp>
        <p:nvSpPr>
          <p:cNvPr id="550" name="Google Shape;550;p41"/>
          <p:cNvSpPr txBox="1"/>
          <p:nvPr>
            <p:ph idx="1" type="body"/>
          </p:nvPr>
        </p:nvSpPr>
        <p:spPr>
          <a:xfrm>
            <a:off x="6485270" y="1547900"/>
            <a:ext cx="5467800" cy="3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s-ES" sz="1900"/>
              <a:t>donner des éléments pertinents pour chaque contexte local</a:t>
            </a:r>
            <a:endParaRPr b="1" sz="1900"/>
          </a:p>
          <a:p>
            <a:pPr indent="-1651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-ES" sz="1800"/>
              <a:t>Les domaines à couvrir se sont élargis en croisant les expertises et les interdépendances</a:t>
            </a:r>
            <a:endParaRPr sz="1800"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Les concepts se retrouvent sous des appellations différentes suivant les acteurs</a:t>
            </a:r>
            <a:endParaRPr sz="1800"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L’application opérationnelle de chaque concept est dépendante du contexte</a:t>
            </a:r>
            <a:endParaRPr sz="1800"/>
          </a:p>
          <a:p>
            <a:pPr indent="-1968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Char char="•"/>
            </a:pPr>
            <a:r>
              <a:rPr lang="es-ES" sz="1900"/>
              <a:t>Déployer une stratégie de régulation suppose d’articuler des concepts dans une logique qui dépend de la situation, des priorités et du chemin négocié</a:t>
            </a:r>
            <a:endParaRPr sz="1900"/>
          </a:p>
        </p:txBody>
      </p:sp>
      <p:sp>
        <p:nvSpPr>
          <p:cNvPr id="551" name="Google Shape;551;p41"/>
          <p:cNvSpPr txBox="1"/>
          <p:nvPr>
            <p:ph idx="12" type="sldNum"/>
          </p:nvPr>
        </p:nvSpPr>
        <p:spPr>
          <a:xfrm>
            <a:off x="9433199" y="6302950"/>
            <a:ext cx="27432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52" name="Google Shape;552;p41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400"/>
              <a:buFont typeface="Arial"/>
              <a:buNone/>
            </a:pPr>
            <a:r>
              <a:rPr lang="es-ES"/>
              <a:t>co/soft/self/multistakeholder regulation of digital platforms</a:t>
            </a:r>
            <a:endParaRPr/>
          </a:p>
        </p:txBody>
      </p:sp>
      <p:pic>
        <p:nvPicPr>
          <p:cNvPr id="553" name="Google Shape;55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00" y="1547889"/>
            <a:ext cx="6112774" cy="4117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2"/>
          <p:cNvSpPr txBox="1"/>
          <p:nvPr>
            <p:ph type="title"/>
          </p:nvPr>
        </p:nvSpPr>
        <p:spPr>
          <a:xfrm>
            <a:off x="4536141" y="18501"/>
            <a:ext cx="7128300" cy="1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b="1" lang="es-ES"/>
              <a:t>La possibilité de tester la “composition” d’un document de </a:t>
            </a:r>
            <a:r>
              <a:rPr b="1" lang="es-ES"/>
              <a:t>référence</a:t>
            </a:r>
            <a:r>
              <a:rPr b="1" lang="es-ES"/>
              <a:t> en terme de concepts</a:t>
            </a:r>
            <a:endParaRPr b="1"/>
          </a:p>
        </p:txBody>
      </p:sp>
      <p:sp>
        <p:nvSpPr>
          <p:cNvPr id="559" name="Google Shape;559;p42"/>
          <p:cNvSpPr txBox="1"/>
          <p:nvPr>
            <p:ph idx="1" type="body"/>
          </p:nvPr>
        </p:nvSpPr>
        <p:spPr>
          <a:xfrm>
            <a:off x="268950" y="5023900"/>
            <a:ext cx="11684100" cy="9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s-ES" sz="1900"/>
              <a:t>Dans notre classification, le protocole volontaire d’Abidjan couvre :</a:t>
            </a:r>
            <a:endParaRPr b="1" sz="1900"/>
          </a:p>
          <a:p>
            <a:pPr indent="-1651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-ES" sz="1800"/>
              <a:t>couvre 3 des 6 </a:t>
            </a:r>
            <a:r>
              <a:rPr lang="es-ES" sz="1800"/>
              <a:t>domaines du tableau périodique</a:t>
            </a:r>
            <a:endParaRPr sz="1800"/>
          </a:p>
          <a:p>
            <a:pPr indent="-1905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s-ES" sz="1800"/>
              <a:t>articule au moins 5 concepts qui font collaborer plusieurs acteurs et/ou parties prenantes</a:t>
            </a:r>
            <a:endParaRPr sz="1900"/>
          </a:p>
        </p:txBody>
      </p:sp>
      <p:sp>
        <p:nvSpPr>
          <p:cNvPr id="560" name="Google Shape;560;p42"/>
          <p:cNvSpPr txBox="1"/>
          <p:nvPr>
            <p:ph idx="12" type="sldNum"/>
          </p:nvPr>
        </p:nvSpPr>
        <p:spPr>
          <a:xfrm>
            <a:off x="9433199" y="6302950"/>
            <a:ext cx="27432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61" name="Google Shape;561;p42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400"/>
              <a:buFont typeface="Arial"/>
              <a:buNone/>
            </a:pPr>
            <a:r>
              <a:rPr lang="es-ES"/>
              <a:t>co/soft/self/multistakeholder regulation of digital platforms</a:t>
            </a:r>
            <a:endParaRPr/>
          </a:p>
        </p:txBody>
      </p:sp>
      <p:pic>
        <p:nvPicPr>
          <p:cNvPr id="562" name="Google Shape;5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5924" y="1668286"/>
            <a:ext cx="3113764" cy="29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556" y="1733763"/>
            <a:ext cx="8147124" cy="2911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3"/>
          <p:cNvSpPr txBox="1"/>
          <p:nvPr>
            <p:ph type="title"/>
          </p:nvPr>
        </p:nvSpPr>
        <p:spPr>
          <a:xfrm>
            <a:off x="4536141" y="18501"/>
            <a:ext cx="7128300" cy="1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lang="es-ES"/>
              <a:t>Comment comparer un document de </a:t>
            </a:r>
            <a:r>
              <a:rPr b="1" lang="es-ES"/>
              <a:t>référence</a:t>
            </a:r>
            <a:r>
              <a:rPr b="1" lang="es-ES"/>
              <a:t> avec un autre?</a:t>
            </a:r>
            <a:endParaRPr b="1"/>
          </a:p>
        </p:txBody>
      </p:sp>
      <p:sp>
        <p:nvSpPr>
          <p:cNvPr id="569" name="Google Shape;569;p43"/>
          <p:cNvSpPr txBox="1"/>
          <p:nvPr>
            <p:ph idx="1" type="body"/>
          </p:nvPr>
        </p:nvSpPr>
        <p:spPr>
          <a:xfrm>
            <a:off x="268950" y="4839418"/>
            <a:ext cx="11684100" cy="9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s-ES" sz="1900"/>
              <a:t>L’Appel de Villers-Cotterêts propose de travailler sur </a:t>
            </a:r>
            <a:endParaRPr b="1" sz="1900"/>
          </a:p>
          <a:p>
            <a:pPr indent="-165100" lvl="1" marL="685800" rtl="0" algn="l"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es-ES" sz="1800"/>
              <a:t>6 / 6 domaines et 26 / 38 concepts actuellement choisis dans le tableau périodique.</a:t>
            </a:r>
            <a:endParaRPr sz="1800"/>
          </a:p>
          <a:p>
            <a:pPr indent="-165100" lvl="1" marL="685800" rtl="0" algn="l"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es-ES" sz="1800"/>
              <a:t>Voyons comment croiser les expertises et identifier les interdépendances avec le </a:t>
            </a:r>
            <a:r>
              <a:rPr i="1" lang="es-ES" sz="1800"/>
              <a:t>Protocole Volontaire</a:t>
            </a:r>
            <a:endParaRPr i="1" sz="1800"/>
          </a:p>
        </p:txBody>
      </p:sp>
      <p:sp>
        <p:nvSpPr>
          <p:cNvPr id="570" name="Google Shape;570;p43"/>
          <p:cNvSpPr txBox="1"/>
          <p:nvPr>
            <p:ph idx="12" type="sldNum"/>
          </p:nvPr>
        </p:nvSpPr>
        <p:spPr>
          <a:xfrm>
            <a:off x="9433199" y="6302950"/>
            <a:ext cx="27432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71" name="Google Shape;571;p43"/>
          <p:cNvSpPr txBox="1"/>
          <p:nvPr>
            <p:ph idx="11" type="ftr"/>
          </p:nvPr>
        </p:nvSpPr>
        <p:spPr>
          <a:xfrm>
            <a:off x="4038602" y="635635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8D72"/>
              </a:buClr>
              <a:buSzPts val="1400"/>
              <a:buFont typeface="Arial"/>
              <a:buNone/>
            </a:pPr>
            <a:r>
              <a:rPr lang="es-ES"/>
              <a:t>co/soft/self/multistakeholder regulation of digital platforms</a:t>
            </a:r>
            <a:endParaRPr/>
          </a:p>
        </p:txBody>
      </p:sp>
      <p:pic>
        <p:nvPicPr>
          <p:cNvPr id="572" name="Google Shape;57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325" y="1785250"/>
            <a:ext cx="7986126" cy="28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3400" y="2574436"/>
            <a:ext cx="3916525" cy="1784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Thème Office">
  <a:themeElements>
    <a:clrScheme name="Green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